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73" r:id="rId10"/>
    <p:sldId id="274" r:id="rId11"/>
    <p:sldId id="275" r:id="rId12"/>
    <p:sldId id="276" r:id="rId13"/>
    <p:sldId id="378" r:id="rId14"/>
    <p:sldId id="380" r:id="rId15"/>
    <p:sldId id="452" r:id="rId16"/>
    <p:sldId id="453" r:id="rId17"/>
    <p:sldId id="454" r:id="rId18"/>
    <p:sldId id="455" r:id="rId19"/>
    <p:sldId id="279" r:id="rId20"/>
    <p:sldId id="396" r:id="rId21"/>
    <p:sldId id="456" r:id="rId22"/>
    <p:sldId id="457" r:id="rId23"/>
    <p:sldId id="458" r:id="rId24"/>
    <p:sldId id="281" r:id="rId25"/>
    <p:sldId id="399" r:id="rId26"/>
    <p:sldId id="400" r:id="rId27"/>
    <p:sldId id="401" r:id="rId28"/>
    <p:sldId id="459" r:id="rId29"/>
    <p:sldId id="286" r:id="rId30"/>
    <p:sldId id="402" r:id="rId31"/>
    <p:sldId id="460" r:id="rId32"/>
    <p:sldId id="450" r:id="rId33"/>
    <p:sldId id="403" r:id="rId34"/>
    <p:sldId id="404" r:id="rId35"/>
    <p:sldId id="405" r:id="rId36"/>
    <p:sldId id="461" r:id="rId37"/>
    <p:sldId id="277" r:id="rId38"/>
    <p:sldId id="386" r:id="rId39"/>
    <p:sldId id="387" r:id="rId40"/>
    <p:sldId id="388" r:id="rId41"/>
    <p:sldId id="437" r:id="rId42"/>
    <p:sldId id="288" r:id="rId43"/>
    <p:sldId id="395" r:id="rId44"/>
    <p:sldId id="389" r:id="rId45"/>
    <p:sldId id="390" r:id="rId46"/>
    <p:sldId id="391" r:id="rId47"/>
    <p:sldId id="392" r:id="rId48"/>
    <p:sldId id="469" r:id="rId49"/>
    <p:sldId id="470" r:id="rId50"/>
    <p:sldId id="393" r:id="rId51"/>
    <p:sldId id="280" r:id="rId52"/>
    <p:sldId id="410" r:id="rId53"/>
    <p:sldId id="412" r:id="rId54"/>
    <p:sldId id="411" r:id="rId55"/>
    <p:sldId id="285" r:id="rId56"/>
    <p:sldId id="407" r:id="rId57"/>
    <p:sldId id="408" r:id="rId58"/>
    <p:sldId id="451" r:id="rId59"/>
    <p:sldId id="283" r:id="rId60"/>
    <p:sldId id="413" r:id="rId61"/>
    <p:sldId id="414" r:id="rId62"/>
    <p:sldId id="415" r:id="rId63"/>
    <p:sldId id="282" r:id="rId64"/>
    <p:sldId id="373" r:id="rId65"/>
    <p:sldId id="462" r:id="rId66"/>
    <p:sldId id="287" r:id="rId67"/>
    <p:sldId id="416" r:id="rId68"/>
    <p:sldId id="417" r:id="rId69"/>
    <p:sldId id="420" r:id="rId70"/>
    <p:sldId id="418" r:id="rId71"/>
    <p:sldId id="421" r:id="rId72"/>
    <p:sldId id="422" r:id="rId73"/>
    <p:sldId id="425" r:id="rId74"/>
    <p:sldId id="348" r:id="rId75"/>
    <p:sldId id="354" r:id="rId76"/>
    <p:sldId id="471" r:id="rId77"/>
    <p:sldId id="466" r:id="rId78"/>
    <p:sldId id="423" r:id="rId79"/>
    <p:sldId id="424" r:id="rId80"/>
    <p:sldId id="463" r:id="rId81"/>
    <p:sldId id="426" r:id="rId82"/>
    <p:sldId id="427" r:id="rId83"/>
    <p:sldId id="290" r:id="rId84"/>
    <p:sldId id="419" r:id="rId85"/>
    <p:sldId id="431" r:id="rId86"/>
    <p:sldId id="432" r:id="rId87"/>
    <p:sldId id="435" r:id="rId88"/>
    <p:sldId id="436" r:id="rId89"/>
    <p:sldId id="439" r:id="rId90"/>
    <p:sldId id="346" r:id="rId91"/>
    <p:sldId id="355" r:id="rId92"/>
    <p:sldId id="353" r:id="rId93"/>
    <p:sldId id="440" r:id="rId94"/>
    <p:sldId id="464" r:id="rId95"/>
    <p:sldId id="465" r:id="rId96"/>
    <p:sldId id="291" r:id="rId97"/>
    <p:sldId id="441" r:id="rId98"/>
    <p:sldId id="442" r:id="rId99"/>
    <p:sldId id="446" r:id="rId100"/>
    <p:sldId id="443" r:id="rId101"/>
    <p:sldId id="447" r:id="rId102"/>
    <p:sldId id="444" r:id="rId103"/>
    <p:sldId id="448" r:id="rId104"/>
    <p:sldId id="349" r:id="rId105"/>
    <p:sldId id="350" r:id="rId106"/>
    <p:sldId id="351" r:id="rId107"/>
    <p:sldId id="467" r:id="rId108"/>
    <p:sldId id="468" r:id="rId109"/>
    <p:sldId id="344" r:id="rId110"/>
  </p:sldIdLst>
  <p:sldSz cx="12192000" cy="6858000"/>
  <p:notesSz cx="6858000" cy="9144000"/>
  <p:embeddedFontLst>
    <p:embeddedFont>
      <p:font typeface="Corbel" panose="020B0503020204020204" pitchFamily="34" charset="0"/>
      <p:regular r:id="rId112"/>
      <p:bold r:id="rId113"/>
      <p:italic r:id="rId114"/>
      <p:boldItalic r:id="rId115"/>
    </p:embeddedFont>
    <p:embeddedFont>
      <p:font typeface="Montserrat" panose="00000500000000000000" pitchFamily="2"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1" roundtripDataSignature="AMtx7miLvLEEkiYkmamRVQqYXPdOZjm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varScale="1">
        <p:scale>
          <a:sx n="79" d="100"/>
          <a:sy n="79" d="100"/>
        </p:scale>
        <p:origin x="8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grpSp>
        <p:nvGrpSpPr>
          <p:cNvPr id="19" name="Google Shape;19;p25"/>
          <p:cNvGrpSpPr/>
          <p:nvPr/>
        </p:nvGrpSpPr>
        <p:grpSpPr>
          <a:xfrm>
            <a:off x="546100" y="-4763"/>
            <a:ext cx="5014912" cy="6862763"/>
            <a:chOff x="2928938" y="-4763"/>
            <a:chExt cx="5014912" cy="6862763"/>
          </a:xfrm>
        </p:grpSpPr>
        <p:sp>
          <p:nvSpPr>
            <p:cNvPr id="20" name="Google Shape;20;p25"/>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25"/>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25"/>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25"/>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1F3864"/>
            </a:solidFill>
            <a:ln>
              <a:noFill/>
            </a:ln>
          </p:spPr>
        </p:sp>
        <p:sp>
          <p:nvSpPr>
            <p:cNvPr id="24" name="Google Shape;24;p25"/>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2F5496"/>
            </a:solidFill>
            <a:ln>
              <a:noFill/>
            </a:ln>
          </p:spPr>
        </p:sp>
        <p:sp>
          <p:nvSpPr>
            <p:cNvPr id="25" name="Google Shape;25;p25"/>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25"/>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a:endParaRPr/>
          </a:p>
        </p:txBody>
      </p:sp>
      <p:sp>
        <p:nvSpPr>
          <p:cNvPr id="28" name="Google Shape;28;p2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5"/>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sp>
        <p:nvSpPr>
          <p:cNvPr id="83" name="Google Shape;83;p34"/>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4"/>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sp>
      <p:sp>
        <p:nvSpPr>
          <p:cNvPr id="85" name="Google Shape;85;p34"/>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86" name="Google Shape;86;p3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35"/>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5"/>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92" name="Google Shape;92;p3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sp>
        <p:nvSpPr>
          <p:cNvPr id="96" name="Google Shape;96;p36"/>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97" name="Google Shape;97;p36"/>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98" name="Google Shape;98;p36"/>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6"/>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2610"/>
              <a:buFont typeface="Corbel"/>
              <a:buNone/>
              <a:defRPr sz="1800"/>
            </a:lvl1pPr>
            <a:lvl2pPr marL="914400" lvl="1" indent="-228600" algn="l">
              <a:spcBef>
                <a:spcPts val="600"/>
              </a:spcBef>
              <a:spcAft>
                <a:spcPts val="0"/>
              </a:spcAft>
              <a:buSzPts val="2900"/>
              <a:buFont typeface="Corbel"/>
              <a:buNone/>
              <a:defRPr/>
            </a:lvl2pPr>
            <a:lvl3pPr marL="1371600" lvl="2" indent="-228600" algn="l">
              <a:spcBef>
                <a:spcPts val="600"/>
              </a:spcBef>
              <a:spcAft>
                <a:spcPts val="0"/>
              </a:spcAft>
              <a:buSzPts val="2610"/>
              <a:buFont typeface="Corbel"/>
              <a:buNone/>
              <a:defRPr/>
            </a:lvl3pPr>
            <a:lvl4pPr marL="1828800" lvl="3" indent="-228600" algn="l">
              <a:spcBef>
                <a:spcPts val="600"/>
              </a:spcBef>
              <a:spcAft>
                <a:spcPts val="0"/>
              </a:spcAft>
              <a:buSzPts val="2320"/>
              <a:buFont typeface="Corbel"/>
              <a:buNone/>
              <a:defRPr/>
            </a:lvl4pPr>
            <a:lvl5pPr marL="2286000" lvl="4" indent="-228600" algn="l">
              <a:spcBef>
                <a:spcPts val="600"/>
              </a:spcBef>
              <a:spcAft>
                <a:spcPts val="0"/>
              </a:spcAft>
              <a:buSzPts val="2030"/>
              <a:buFont typeface="Corbel"/>
              <a:buNone/>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00" name="Google Shape;100;p36"/>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1" name="Google Shape;101;p3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4"/>
        <p:cNvGrpSpPr/>
        <p:nvPr/>
      </p:nvGrpSpPr>
      <p:grpSpPr>
        <a:xfrm>
          <a:off x="0" y="0"/>
          <a:ext cx="0" cy="0"/>
          <a:chOff x="0" y="0"/>
          <a:chExt cx="0" cy="0"/>
        </a:xfrm>
      </p:grpSpPr>
      <p:sp>
        <p:nvSpPr>
          <p:cNvPr id="105" name="Google Shape;105;p37"/>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7"/>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7" name="Google Shape;107;p3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0"/>
        <p:cNvGrpSpPr/>
        <p:nvPr/>
      </p:nvGrpSpPr>
      <p:grpSpPr>
        <a:xfrm>
          <a:off x="0" y="0"/>
          <a:ext cx="0" cy="0"/>
          <a:chOff x="0" y="0"/>
          <a:chExt cx="0" cy="0"/>
        </a:xfrm>
      </p:grpSpPr>
      <p:sp>
        <p:nvSpPr>
          <p:cNvPr id="111" name="Google Shape;111;p38"/>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12" name="Google Shape;112;p38"/>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13" name="Google Shape;113;p38"/>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8"/>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15" name="Google Shape;115;p38"/>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16" name="Google Shape;116;p3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9"/>
        <p:cNvGrpSpPr/>
        <p:nvPr/>
      </p:nvGrpSpPr>
      <p:grpSpPr>
        <a:xfrm>
          <a:off x="0" y="0"/>
          <a:ext cx="0" cy="0"/>
          <a:chOff x="0" y="0"/>
          <a:chExt cx="0" cy="0"/>
        </a:xfrm>
      </p:grpSpPr>
      <p:sp>
        <p:nvSpPr>
          <p:cNvPr id="120" name="Google Shape;120;p39"/>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9"/>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4060"/>
              <a:buNone/>
              <a:defRPr sz="28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2" name="Google Shape;122;p39"/>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3" name="Google Shape;123;p3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sp>
        <p:nvSpPr>
          <p:cNvPr id="127" name="Google Shape;127;p40"/>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0"/>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9" name="Google Shape;129;p4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4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2"/>
        <p:cNvGrpSpPr/>
        <p:nvPr/>
      </p:nvGrpSpPr>
      <p:grpSpPr>
        <a:xfrm>
          <a:off x="0" y="0"/>
          <a:ext cx="0" cy="0"/>
          <a:chOff x="0" y="0"/>
          <a:chExt cx="0" cy="0"/>
        </a:xfrm>
      </p:grpSpPr>
      <p:sp>
        <p:nvSpPr>
          <p:cNvPr id="133" name="Google Shape;133;p41"/>
          <p:cNvSpPr txBox="1">
            <a:spLocks noGrp="1"/>
          </p:cNvSpPr>
          <p:nvPr>
            <p:ph type="title"/>
          </p:nvPr>
        </p:nvSpPr>
        <p:spPr>
          <a:xfrm rot="5400000">
            <a:off x="8065140" y="2353316"/>
            <a:ext cx="5105400" cy="177036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41"/>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5" name="Google Shape;135;p4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26"/>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6"/>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34" name="Google Shape;34;p2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6"/>
          <p:cNvSpPr txBox="1">
            <a:spLocks noGrp="1"/>
          </p:cNvSpPr>
          <p:nvPr>
            <p:ph type="sldNum" idx="12"/>
          </p:nvPr>
        </p:nvSpPr>
        <p:spPr>
          <a:xfrm>
            <a:off x="10951856" y="5867131"/>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27"/>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000"/>
              <a:buFont typeface="Corbe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40" name="Google Shape;40;p2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28"/>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8"/>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6" name="Google Shape;46;p28"/>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7" name="Google Shape;47;p2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29"/>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2F5496"/>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3" name="Google Shape;53;p29"/>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4" name="Google Shape;54;p29"/>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2F5496"/>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5" name="Google Shape;55;p29"/>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6" name="Google Shape;56;p2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30"/>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lvl1pPr>
            <a:lvl2pPr marL="914400" lvl="1" indent="-394335" algn="l">
              <a:spcBef>
                <a:spcPts val="600"/>
              </a:spcBef>
              <a:spcAft>
                <a:spcPts val="0"/>
              </a:spcAft>
              <a:buSzPts val="2610"/>
              <a:buChar char="•"/>
              <a:defRPr sz="1800"/>
            </a:lvl2pPr>
            <a:lvl3pPr marL="1371600" lvl="2" indent="-375919" algn="l">
              <a:spcBef>
                <a:spcPts val="600"/>
              </a:spcBef>
              <a:spcAft>
                <a:spcPts val="0"/>
              </a:spcAft>
              <a:buSzPts val="2320"/>
              <a:buChar char="•"/>
              <a:defRPr sz="1600"/>
            </a:lvl3pPr>
            <a:lvl4pPr marL="1828800" lvl="3" indent="-357505" algn="l">
              <a:spcBef>
                <a:spcPts val="600"/>
              </a:spcBef>
              <a:spcAft>
                <a:spcPts val="0"/>
              </a:spcAft>
              <a:buSzPts val="2030"/>
              <a:buChar char="•"/>
              <a:defRPr sz="1400"/>
            </a:lvl4pPr>
            <a:lvl5pPr marL="2286000" lvl="4" indent="-357504" algn="l">
              <a:spcBef>
                <a:spcPts val="600"/>
              </a:spcBef>
              <a:spcAft>
                <a:spcPts val="0"/>
              </a:spcAft>
              <a:buSzPts val="2030"/>
              <a:buChar char="•"/>
              <a:defRPr sz="1400"/>
            </a:lvl5pPr>
            <a:lvl6pPr marL="2743200" lvl="5" indent="-357504" algn="l">
              <a:spcBef>
                <a:spcPts val="600"/>
              </a:spcBef>
              <a:spcAft>
                <a:spcPts val="0"/>
              </a:spcAft>
              <a:buSzPts val="2030"/>
              <a:buChar char="•"/>
              <a:defRPr sz="1400"/>
            </a:lvl6pPr>
            <a:lvl7pPr marL="3200400" lvl="6" indent="-357504" algn="l">
              <a:spcBef>
                <a:spcPts val="600"/>
              </a:spcBef>
              <a:spcAft>
                <a:spcPts val="0"/>
              </a:spcAft>
              <a:buSzPts val="2030"/>
              <a:buChar char="•"/>
              <a:defRPr sz="1400"/>
            </a:lvl7pPr>
            <a:lvl8pPr marL="3657600" lvl="7" indent="-357504" algn="l">
              <a:spcBef>
                <a:spcPts val="600"/>
              </a:spcBef>
              <a:spcAft>
                <a:spcPts val="0"/>
              </a:spcAft>
              <a:buSzPts val="2030"/>
              <a:buChar char="•"/>
              <a:defRPr sz="1400"/>
            </a:lvl8pPr>
            <a:lvl9pPr marL="4114800" lvl="8" indent="-357504" algn="l">
              <a:spcBef>
                <a:spcPts val="600"/>
              </a:spcBef>
              <a:spcAft>
                <a:spcPts val="600"/>
              </a:spcAft>
              <a:buSzPts val="2030"/>
              <a:buChar char="•"/>
              <a:defRPr sz="1400"/>
            </a:lvl9pPr>
          </a:lstStyle>
          <a:p>
            <a:endParaRPr/>
          </a:p>
        </p:txBody>
      </p:sp>
      <p:sp>
        <p:nvSpPr>
          <p:cNvPr id="71" name="Google Shape;71;p32"/>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20"/>
              </a:spcBef>
              <a:spcAft>
                <a:spcPts val="0"/>
              </a:spcAft>
              <a:buSzPts val="2320"/>
              <a:buNone/>
              <a:defRPr sz="16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2" name="Google Shape;72;p3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33"/>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800"/>
              <a:buFont typeface="Corbe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sp>
      <p:sp>
        <p:nvSpPr>
          <p:cNvPr id="78" name="Google Shape;78;p33"/>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9" name="Google Shape;79;p3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CBCBCB"/>
            </a:gs>
          </a:gsLst>
          <a:lin ang="5400000" scaled="0"/>
        </a:gradFill>
        <a:effectLst/>
      </p:bgPr>
    </p:bg>
    <p:spTree>
      <p:nvGrpSpPr>
        <p:cNvPr id="1" name="Shape 5"/>
        <p:cNvGrpSpPr/>
        <p:nvPr/>
      </p:nvGrpSpPr>
      <p:grpSpPr>
        <a:xfrm>
          <a:off x="0" y="0"/>
          <a:ext cx="0" cy="0"/>
          <a:chOff x="0" y="0"/>
          <a:chExt cx="0" cy="0"/>
        </a:xfrm>
      </p:grpSpPr>
      <p:grpSp>
        <p:nvGrpSpPr>
          <p:cNvPr id="6" name="Google Shape;6;p24"/>
          <p:cNvGrpSpPr/>
          <p:nvPr/>
        </p:nvGrpSpPr>
        <p:grpSpPr>
          <a:xfrm>
            <a:off x="150812" y="0"/>
            <a:ext cx="2436813" cy="6858001"/>
            <a:chOff x="1320800" y="0"/>
            <a:chExt cx="2436813" cy="6858001"/>
          </a:xfrm>
        </p:grpSpPr>
        <p:sp>
          <p:nvSpPr>
            <p:cNvPr id="7" name="Google Shape;7;p24"/>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2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2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2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1F3864"/>
            </a:solidFill>
            <a:ln>
              <a:noFill/>
            </a:ln>
          </p:spPr>
        </p:sp>
        <p:sp>
          <p:nvSpPr>
            <p:cNvPr id="11" name="Google Shape;11;p2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2F5496"/>
            </a:solidFill>
            <a:ln>
              <a:noFill/>
            </a:ln>
          </p:spPr>
        </p:sp>
        <p:sp>
          <p:nvSpPr>
            <p:cNvPr id="12" name="Google Shape;12;p2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24"/>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24"/>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2F5496"/>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2F5496"/>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2F5496"/>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2F5496"/>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2F5496"/>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2F5496"/>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2F5496"/>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2F5496"/>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2F5496"/>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2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2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 name="Google Shape;17;p2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0" marR="0" lvl="1" indent="0" algn="r" rtl="0">
              <a:spcBef>
                <a:spcPts val="0"/>
              </a:spcBef>
              <a:buNone/>
              <a:defRPr sz="1000" b="0" i="0" u="none" strike="noStrike" cap="none">
                <a:solidFill>
                  <a:schemeClr val="dk1"/>
                </a:solidFill>
                <a:latin typeface="Corbel"/>
                <a:ea typeface="Corbel"/>
                <a:cs typeface="Corbel"/>
                <a:sym typeface="Corbel"/>
              </a:defRPr>
            </a:lvl2pPr>
            <a:lvl3pPr marL="0" marR="0" lvl="2" indent="0" algn="r" rtl="0">
              <a:spcBef>
                <a:spcPts val="0"/>
              </a:spcBef>
              <a:buNone/>
              <a:defRPr sz="1000" b="0" i="0" u="none" strike="noStrike" cap="none">
                <a:solidFill>
                  <a:schemeClr val="dk1"/>
                </a:solidFill>
                <a:latin typeface="Corbel"/>
                <a:ea typeface="Corbel"/>
                <a:cs typeface="Corbel"/>
                <a:sym typeface="Corbel"/>
              </a:defRPr>
            </a:lvl3pPr>
            <a:lvl4pPr marL="0" marR="0" lvl="3" indent="0" algn="r" rtl="0">
              <a:spcBef>
                <a:spcPts val="0"/>
              </a:spcBef>
              <a:buNone/>
              <a:defRPr sz="1000" b="0" i="0" u="none" strike="noStrike" cap="none">
                <a:solidFill>
                  <a:schemeClr val="dk1"/>
                </a:solidFill>
                <a:latin typeface="Corbel"/>
                <a:ea typeface="Corbel"/>
                <a:cs typeface="Corbel"/>
                <a:sym typeface="Corbel"/>
              </a:defRPr>
            </a:lvl4pPr>
            <a:lvl5pPr marL="0" marR="0" lvl="4" indent="0" algn="r" rtl="0">
              <a:spcBef>
                <a:spcPts val="0"/>
              </a:spcBef>
              <a:buNone/>
              <a:defRPr sz="1000" b="0" i="0" u="none" strike="noStrike" cap="none">
                <a:solidFill>
                  <a:schemeClr val="dk1"/>
                </a:solidFill>
                <a:latin typeface="Corbel"/>
                <a:ea typeface="Corbel"/>
                <a:cs typeface="Corbel"/>
                <a:sym typeface="Corbel"/>
              </a:defRPr>
            </a:lvl5pPr>
            <a:lvl6pPr marL="0" marR="0" lvl="5" indent="0" algn="r" rtl="0">
              <a:spcBef>
                <a:spcPts val="0"/>
              </a:spcBef>
              <a:buNone/>
              <a:defRPr sz="1000" b="0" i="0" u="none" strike="noStrike" cap="none">
                <a:solidFill>
                  <a:schemeClr val="dk1"/>
                </a:solidFill>
                <a:latin typeface="Corbel"/>
                <a:ea typeface="Corbel"/>
                <a:cs typeface="Corbel"/>
                <a:sym typeface="Corbel"/>
              </a:defRPr>
            </a:lvl6pPr>
            <a:lvl7pPr marL="0" marR="0" lvl="6" indent="0" algn="r" rtl="0">
              <a:spcBef>
                <a:spcPts val="0"/>
              </a:spcBef>
              <a:buNone/>
              <a:defRPr sz="1000" b="0" i="0" u="none" strike="noStrike" cap="none">
                <a:solidFill>
                  <a:schemeClr val="dk1"/>
                </a:solidFill>
                <a:latin typeface="Corbel"/>
                <a:ea typeface="Corbel"/>
                <a:cs typeface="Corbel"/>
                <a:sym typeface="Corbel"/>
              </a:defRPr>
            </a:lvl7pPr>
            <a:lvl8pPr marL="0" marR="0" lvl="7" indent="0" algn="r" rtl="0">
              <a:spcBef>
                <a:spcPts val="0"/>
              </a:spcBef>
              <a:buNone/>
              <a:defRPr sz="1000" b="0" i="0" u="none" strike="noStrike" cap="none">
                <a:solidFill>
                  <a:schemeClr val="dk1"/>
                </a:solidFill>
                <a:latin typeface="Corbel"/>
                <a:ea typeface="Corbel"/>
                <a:cs typeface="Corbel"/>
                <a:sym typeface="Corbel"/>
              </a:defRPr>
            </a:lvl8pPr>
            <a:lvl9pPr marL="0" marR="0" lvl="8" indent="0" algn="r" rtl="0">
              <a:spcBef>
                <a:spcPts val="0"/>
              </a:spcBef>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princemgmt1609@gmail.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txBox="1">
            <a:spLocks noGrp="1"/>
          </p:cNvSpPr>
          <p:nvPr>
            <p:ph type="ctrTitle"/>
          </p:nvPr>
        </p:nvSpPr>
        <p:spPr>
          <a:xfrm>
            <a:off x="4634142" y="1704513"/>
            <a:ext cx="6256320" cy="95007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6600"/>
              <a:buFont typeface="Montserrat"/>
              <a:buNone/>
            </a:pPr>
            <a:r>
              <a:rPr lang="en-US" sz="6600" b="1">
                <a:latin typeface="Montserrat"/>
                <a:ea typeface="Montserrat"/>
                <a:cs typeface="Montserrat"/>
                <a:sym typeface="Montserrat"/>
              </a:rPr>
              <a:t>Digicard.inc</a:t>
            </a:r>
            <a:endParaRPr sz="6600" b="1">
              <a:latin typeface="Montserrat"/>
              <a:ea typeface="Montserrat"/>
              <a:cs typeface="Montserrat"/>
              <a:sym typeface="Montserrat"/>
            </a:endParaRPr>
          </a:p>
        </p:txBody>
      </p:sp>
      <p:sp>
        <p:nvSpPr>
          <p:cNvPr id="143" name="Google Shape;143;p1"/>
          <p:cNvSpPr txBox="1">
            <a:spLocks noGrp="1"/>
          </p:cNvSpPr>
          <p:nvPr>
            <p:ph type="subTitle" idx="1"/>
          </p:nvPr>
        </p:nvSpPr>
        <p:spPr>
          <a:xfrm>
            <a:off x="9126244" y="2780026"/>
            <a:ext cx="1764218" cy="478079"/>
          </a:xfrm>
          <a:prstGeom prst="rect">
            <a:avLst/>
          </a:prstGeom>
          <a:noFill/>
          <a:ln>
            <a:noFill/>
          </a:ln>
        </p:spPr>
        <p:txBody>
          <a:bodyPr spcFirstLastPara="1" wrap="square" lIns="91425" tIns="45700" rIns="91425" bIns="45700" anchor="t" anchorCtr="0">
            <a:normAutofit fontScale="85000" lnSpcReduction="10000"/>
          </a:bodyPr>
          <a:lstStyle/>
          <a:p>
            <a:pPr marL="0" lvl="0" indent="0" algn="r" rtl="0">
              <a:spcBef>
                <a:spcPts val="0"/>
              </a:spcBef>
              <a:spcAft>
                <a:spcPts val="0"/>
              </a:spcAft>
              <a:buSzPct val="145000"/>
              <a:buNone/>
            </a:pPr>
            <a:r>
              <a:rPr lang="en-US">
                <a:latin typeface="Montserrat"/>
                <a:ea typeface="Montserrat"/>
                <a:cs typeface="Montserrat"/>
                <a:sym typeface="Montserrat"/>
              </a:rPr>
              <a:t>Group No: </a:t>
            </a:r>
            <a:r>
              <a:rPr lang="en-US" sz="2400" b="1">
                <a:latin typeface="Montserrat"/>
                <a:ea typeface="Montserrat"/>
                <a:cs typeface="Montserrat"/>
                <a:sym typeface="Montserrat"/>
              </a:rPr>
              <a:t>36</a:t>
            </a:r>
            <a:endParaRPr b="1">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8"/>
          <p:cNvSpPr txBox="1">
            <a:spLocks noGrp="1"/>
          </p:cNvSpPr>
          <p:nvPr>
            <p:ph type="title"/>
          </p:nvPr>
        </p:nvSpPr>
        <p:spPr>
          <a:xfrm>
            <a:off x="2352675" y="104776"/>
            <a:ext cx="6921499" cy="14668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Montserrat"/>
              <a:buNone/>
            </a:pPr>
            <a:r>
              <a:rPr lang="en-US" sz="3200">
                <a:latin typeface="Montserrat"/>
                <a:ea typeface="Montserrat"/>
                <a:cs typeface="Montserrat"/>
                <a:sym typeface="Montserrat"/>
              </a:rPr>
              <a:t>Tools And Technologies Used </a:t>
            </a:r>
            <a:endParaRPr sz="3200">
              <a:latin typeface="Montserrat"/>
              <a:ea typeface="Montserrat"/>
              <a:cs typeface="Montserrat"/>
              <a:sym typeface="Montserrat"/>
            </a:endParaRPr>
          </a:p>
        </p:txBody>
      </p:sp>
      <p:sp>
        <p:nvSpPr>
          <p:cNvPr id="294" name="Google Shape;294;p18"/>
          <p:cNvSpPr txBox="1"/>
          <p:nvPr/>
        </p:nvSpPr>
        <p:spPr>
          <a:xfrm>
            <a:off x="1824900" y="1654900"/>
            <a:ext cx="3589500" cy="385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600"/>
              <a:buFont typeface="Montserrat"/>
              <a:buNone/>
            </a:pPr>
            <a:r>
              <a:rPr lang="en-US" sz="1600" b="1" cap="none">
                <a:solidFill>
                  <a:schemeClr val="dk1"/>
                </a:solidFill>
                <a:latin typeface="Montserrat"/>
                <a:ea typeface="Montserrat"/>
                <a:cs typeface="Montserrat"/>
                <a:sym typeface="Montserrat"/>
              </a:rPr>
              <a:t>Front-End Technology</a:t>
            </a:r>
            <a:endParaRPr/>
          </a:p>
        </p:txBody>
      </p:sp>
      <p:sp>
        <p:nvSpPr>
          <p:cNvPr id="295" name="Google Shape;295;p18"/>
          <p:cNvSpPr txBox="1"/>
          <p:nvPr/>
        </p:nvSpPr>
        <p:spPr>
          <a:xfrm>
            <a:off x="1824900" y="3236250"/>
            <a:ext cx="3589500" cy="385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600"/>
              <a:buFont typeface="Montserrat"/>
              <a:buNone/>
            </a:pPr>
            <a:r>
              <a:rPr lang="en-US" sz="1600" b="1" cap="none">
                <a:solidFill>
                  <a:schemeClr val="dk1"/>
                </a:solidFill>
                <a:latin typeface="Montserrat"/>
                <a:ea typeface="Montserrat"/>
                <a:cs typeface="Montserrat"/>
                <a:sym typeface="Montserrat"/>
              </a:rPr>
              <a:t>Back-End Technology</a:t>
            </a:r>
            <a:endParaRPr/>
          </a:p>
        </p:txBody>
      </p:sp>
      <p:sp>
        <p:nvSpPr>
          <p:cNvPr id="296" name="Google Shape;296;p18"/>
          <p:cNvSpPr txBox="1"/>
          <p:nvPr/>
        </p:nvSpPr>
        <p:spPr>
          <a:xfrm>
            <a:off x="1903700" y="5100551"/>
            <a:ext cx="3589500" cy="3855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600"/>
              <a:buFont typeface="Montserrat"/>
              <a:buNone/>
            </a:pPr>
            <a:r>
              <a:rPr lang="en-US" sz="1600" b="1" cap="none">
                <a:solidFill>
                  <a:schemeClr val="dk1"/>
                </a:solidFill>
                <a:latin typeface="Montserrat"/>
                <a:ea typeface="Montserrat"/>
                <a:cs typeface="Montserrat"/>
                <a:sym typeface="Montserrat"/>
              </a:rPr>
              <a:t>Tools</a:t>
            </a:r>
            <a:endParaRPr/>
          </a:p>
        </p:txBody>
      </p:sp>
      <p:sp>
        <p:nvSpPr>
          <p:cNvPr id="298" name="Google Shape;298;p18"/>
          <p:cNvSpPr txBox="1"/>
          <p:nvPr/>
        </p:nvSpPr>
        <p:spPr>
          <a:xfrm>
            <a:off x="1985913" y="3555586"/>
            <a:ext cx="10055996" cy="646331"/>
          </a:xfrm>
          <a:prstGeom prst="rect">
            <a:avLst/>
          </a:prstGeom>
          <a:noFill/>
          <a:ln>
            <a:noFill/>
          </a:ln>
        </p:spPr>
        <p:txBody>
          <a:bodyPr spcFirstLastPara="1" wrap="square" lIns="91425" tIns="45700" rIns="91425" bIns="45700" anchor="t" anchorCtr="0">
            <a:spAutoFit/>
          </a:bodyPr>
          <a:lstStyle/>
          <a:p>
            <a:pPr marL="139700" marR="0" lvl="0" algn="l" rtl="0">
              <a:spcBef>
                <a:spcPts val="0"/>
              </a:spcBef>
              <a:spcAft>
                <a:spcPts val="0"/>
              </a:spcAft>
              <a:buClr>
                <a:schemeClr val="dk1"/>
              </a:buClr>
              <a:buSzPts val="1400"/>
            </a:pPr>
            <a:r>
              <a:rPr lang="en-US" sz="1800" dirty="0">
                <a:solidFill>
                  <a:schemeClr val="dk1"/>
                </a:solidFill>
                <a:latin typeface="Montserrat"/>
                <a:ea typeface="Montserrat"/>
                <a:cs typeface="Montserrat"/>
                <a:sym typeface="Montserrat"/>
              </a:rPr>
              <a:t>PHP Myadmin		        PHP8.1                 Report Maker 9</a:t>
            </a:r>
            <a:endParaRPr dirty="0"/>
          </a:p>
          <a:p>
            <a:pPr marL="139700" marR="0" lvl="0" indent="0" algn="l" rtl="0">
              <a:spcBef>
                <a:spcPts val="0"/>
              </a:spcBef>
              <a:spcAft>
                <a:spcPts val="0"/>
              </a:spcAft>
              <a:buNone/>
            </a:pPr>
            <a:endParaRPr sz="1800" dirty="0">
              <a:solidFill>
                <a:schemeClr val="dk1"/>
              </a:solidFill>
              <a:latin typeface="Montserrat"/>
              <a:ea typeface="Montserrat"/>
              <a:cs typeface="Montserrat"/>
              <a:sym typeface="Montserrat"/>
            </a:endParaRPr>
          </a:p>
        </p:txBody>
      </p:sp>
      <p:sp>
        <p:nvSpPr>
          <p:cNvPr id="299" name="Google Shape;299;p18"/>
          <p:cNvSpPr txBox="1"/>
          <p:nvPr/>
        </p:nvSpPr>
        <p:spPr>
          <a:xfrm>
            <a:off x="1733550" y="5546352"/>
            <a:ext cx="6096000" cy="369291"/>
          </a:xfrm>
          <a:prstGeom prst="rect">
            <a:avLst/>
          </a:prstGeom>
          <a:noFill/>
          <a:ln>
            <a:noFill/>
          </a:ln>
        </p:spPr>
        <p:txBody>
          <a:bodyPr spcFirstLastPara="1" wrap="square" lIns="91425" tIns="45700" rIns="91425" bIns="45700" anchor="t" anchorCtr="0">
            <a:spAutoFit/>
          </a:bodyPr>
          <a:lstStyle/>
          <a:p>
            <a:pPr marL="139700" marR="0" lvl="0" indent="0" algn="l" rtl="0">
              <a:spcBef>
                <a:spcPts val="0"/>
              </a:spcBef>
              <a:spcAft>
                <a:spcPts val="0"/>
              </a:spcAft>
              <a:buNone/>
            </a:pPr>
            <a:r>
              <a:rPr lang="en-US" sz="1800" dirty="0">
                <a:solidFill>
                  <a:schemeClr val="dk1"/>
                </a:solidFill>
                <a:latin typeface="Montserrat"/>
                <a:ea typeface="Montserrat"/>
                <a:cs typeface="Montserrat"/>
                <a:sym typeface="Montserrat"/>
              </a:rPr>
              <a:t>Presentation: Microsoft PowerPoint</a:t>
            </a:r>
            <a:endParaRPr dirty="0"/>
          </a:p>
        </p:txBody>
      </p:sp>
      <p:pic>
        <p:nvPicPr>
          <p:cNvPr id="300" name="Google Shape;300;p18"/>
          <p:cNvPicPr preferRelativeResize="0"/>
          <p:nvPr/>
        </p:nvPicPr>
        <p:blipFill rotWithShape="1">
          <a:blip r:embed="rId3">
            <a:alphaModFix/>
          </a:blip>
          <a:srcRect/>
          <a:stretch/>
        </p:blipFill>
        <p:spPr>
          <a:xfrm>
            <a:off x="2202220" y="2141666"/>
            <a:ext cx="825065" cy="825065"/>
          </a:xfrm>
          <a:prstGeom prst="rect">
            <a:avLst/>
          </a:prstGeom>
          <a:noFill/>
          <a:ln>
            <a:noFill/>
          </a:ln>
        </p:spPr>
      </p:pic>
      <p:pic>
        <p:nvPicPr>
          <p:cNvPr id="301" name="Google Shape;301;p18"/>
          <p:cNvPicPr preferRelativeResize="0"/>
          <p:nvPr/>
        </p:nvPicPr>
        <p:blipFill rotWithShape="1">
          <a:blip r:embed="rId4">
            <a:alphaModFix/>
          </a:blip>
          <a:srcRect/>
          <a:stretch/>
        </p:blipFill>
        <p:spPr>
          <a:xfrm>
            <a:off x="4235715" y="2129981"/>
            <a:ext cx="584860" cy="825065"/>
          </a:xfrm>
          <a:prstGeom prst="rect">
            <a:avLst/>
          </a:prstGeom>
          <a:noFill/>
          <a:ln>
            <a:noFill/>
          </a:ln>
        </p:spPr>
      </p:pic>
      <p:pic>
        <p:nvPicPr>
          <p:cNvPr id="303" name="Google Shape;303;p18"/>
          <p:cNvPicPr preferRelativeResize="0"/>
          <p:nvPr/>
        </p:nvPicPr>
        <p:blipFill rotWithShape="1">
          <a:blip r:embed="rId5">
            <a:alphaModFix/>
          </a:blip>
          <a:srcRect/>
          <a:stretch/>
        </p:blipFill>
        <p:spPr>
          <a:xfrm>
            <a:off x="5099546" y="4011129"/>
            <a:ext cx="1298261" cy="700043"/>
          </a:xfrm>
          <a:prstGeom prst="rect">
            <a:avLst/>
          </a:prstGeom>
          <a:noFill/>
          <a:ln w="19050" cap="flat" cmpd="sng">
            <a:solidFill>
              <a:schemeClr val="dk1"/>
            </a:solidFill>
            <a:prstDash val="solid"/>
            <a:round/>
            <a:headEnd type="none" w="sm" len="sm"/>
            <a:tailEnd type="none" w="sm" len="sm"/>
          </a:ln>
        </p:spPr>
      </p:pic>
      <p:pic>
        <p:nvPicPr>
          <p:cNvPr id="304" name="Google Shape;304;p18"/>
          <p:cNvPicPr preferRelativeResize="0"/>
          <p:nvPr/>
        </p:nvPicPr>
        <p:blipFill rotWithShape="1">
          <a:blip r:embed="rId6">
            <a:alphaModFix/>
          </a:blip>
          <a:srcRect/>
          <a:stretch/>
        </p:blipFill>
        <p:spPr>
          <a:xfrm>
            <a:off x="5914109" y="2001446"/>
            <a:ext cx="708721" cy="1082134"/>
          </a:xfrm>
          <a:prstGeom prst="rect">
            <a:avLst/>
          </a:prstGeom>
          <a:noFill/>
          <a:ln>
            <a:noFill/>
          </a:ln>
        </p:spPr>
      </p:pic>
      <p:pic>
        <p:nvPicPr>
          <p:cNvPr id="6" name="Picture 5">
            <a:extLst>
              <a:ext uri="{FF2B5EF4-FFF2-40B4-BE49-F238E27FC236}">
                <a16:creationId xmlns:a16="http://schemas.microsoft.com/office/drawing/2014/main" id="{8D0267F2-A48A-7D3C-9508-BC55382F8AEA}"/>
              </a:ext>
            </a:extLst>
          </p:cNvPr>
          <p:cNvPicPr>
            <a:picLocks noChangeAspect="1"/>
          </p:cNvPicPr>
          <p:nvPr/>
        </p:nvPicPr>
        <p:blipFill>
          <a:blip r:embed="rId7"/>
          <a:stretch>
            <a:fillRect/>
          </a:stretch>
        </p:blipFill>
        <p:spPr>
          <a:xfrm>
            <a:off x="6397807" y="5266914"/>
            <a:ext cx="1001215" cy="876063"/>
          </a:xfrm>
          <a:prstGeom prst="rect">
            <a:avLst/>
          </a:prstGeom>
          <a:ln w="19050">
            <a:solidFill>
              <a:schemeClr val="tx1"/>
            </a:solidFill>
          </a:ln>
        </p:spPr>
      </p:pic>
      <p:pic>
        <p:nvPicPr>
          <p:cNvPr id="3" name="Picture 2">
            <a:extLst>
              <a:ext uri="{FF2B5EF4-FFF2-40B4-BE49-F238E27FC236}">
                <a16:creationId xmlns:a16="http://schemas.microsoft.com/office/drawing/2014/main" id="{093B1D39-E1FF-2218-4BF2-32A14284E32B}"/>
              </a:ext>
            </a:extLst>
          </p:cNvPr>
          <p:cNvPicPr>
            <a:picLocks noChangeAspect="1"/>
          </p:cNvPicPr>
          <p:nvPr/>
        </p:nvPicPr>
        <p:blipFill>
          <a:blip r:embed="rId8"/>
          <a:stretch>
            <a:fillRect/>
          </a:stretch>
        </p:blipFill>
        <p:spPr>
          <a:xfrm>
            <a:off x="2352675" y="3981756"/>
            <a:ext cx="1616010" cy="896590"/>
          </a:xfrm>
          <a:prstGeom prst="rect">
            <a:avLst/>
          </a:prstGeom>
          <a:ln w="12700">
            <a:solidFill>
              <a:schemeClr val="tx1"/>
            </a:solidFill>
          </a:ln>
        </p:spPr>
      </p:pic>
      <p:pic>
        <p:nvPicPr>
          <p:cNvPr id="4" name="Picture 3">
            <a:extLst>
              <a:ext uri="{FF2B5EF4-FFF2-40B4-BE49-F238E27FC236}">
                <a16:creationId xmlns:a16="http://schemas.microsoft.com/office/drawing/2014/main" id="{1C452C1B-CC66-0931-2DA3-374C74ACC0F3}"/>
              </a:ext>
            </a:extLst>
          </p:cNvPr>
          <p:cNvPicPr>
            <a:picLocks noChangeAspect="1"/>
          </p:cNvPicPr>
          <p:nvPr/>
        </p:nvPicPr>
        <p:blipFill>
          <a:blip r:embed="rId9"/>
          <a:stretch>
            <a:fillRect/>
          </a:stretch>
        </p:blipFill>
        <p:spPr>
          <a:xfrm>
            <a:off x="7094271" y="4059528"/>
            <a:ext cx="2497201" cy="476316"/>
          </a:xfrm>
          <a:prstGeom prst="rect">
            <a:avLst/>
          </a:prstGeom>
          <a:ln w="19050">
            <a:solidFill>
              <a:schemeClr val="tx1"/>
            </a:solid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9D7A74F-0D27-9131-1621-7825085BE26F}"/>
              </a:ext>
            </a:extLst>
          </p:cNvPr>
          <p:cNvGrpSpPr>
            <a:grpSpLocks/>
          </p:cNvGrpSpPr>
          <p:nvPr/>
        </p:nvGrpSpPr>
        <p:grpSpPr bwMode="auto">
          <a:xfrm>
            <a:off x="0" y="0"/>
            <a:ext cx="12192000" cy="6858000"/>
            <a:chOff x="865" y="300"/>
            <a:chExt cx="10236" cy="5506"/>
          </a:xfrm>
        </p:grpSpPr>
        <p:pic>
          <p:nvPicPr>
            <p:cNvPr id="6" name="Picture 5">
              <a:extLst>
                <a:ext uri="{FF2B5EF4-FFF2-40B4-BE49-F238E27FC236}">
                  <a16:creationId xmlns:a16="http://schemas.microsoft.com/office/drawing/2014/main" id="{E9383052-4D66-35A6-0A0F-1C7DCD0609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5"/>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6F1530F-8205-4C7F-679D-3705E11F0F24}"/>
                </a:ext>
              </a:extLst>
            </p:cNvPr>
            <p:cNvSpPr>
              <a:spLocks noChangeArrowheads="1"/>
            </p:cNvSpPr>
            <p:nvPr/>
          </p:nvSpPr>
          <p:spPr bwMode="auto">
            <a:xfrm>
              <a:off x="865" y="300"/>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808717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1FA928-9525-415D-6D29-71C7EFE46D5C}"/>
              </a:ext>
            </a:extLst>
          </p:cNvPr>
          <p:cNvPicPr>
            <a:picLocks noChangeAspect="1"/>
          </p:cNvPicPr>
          <p:nvPr/>
        </p:nvPicPr>
        <p:blipFill>
          <a:blip r:embed="rId2"/>
          <a:stretch>
            <a:fillRect/>
          </a:stretch>
        </p:blipFill>
        <p:spPr>
          <a:xfrm>
            <a:off x="0" y="1"/>
            <a:ext cx="12192000" cy="6858000"/>
          </a:xfrm>
          <a:prstGeom prst="rect">
            <a:avLst/>
          </a:prstGeom>
          <a:ln w="19050">
            <a:solidFill>
              <a:schemeClr val="tx1"/>
            </a:solidFill>
          </a:ln>
        </p:spPr>
      </p:pic>
    </p:spTree>
    <p:extLst>
      <p:ext uri="{BB962C8B-B14F-4D97-AF65-F5344CB8AC3E}">
        <p14:creationId xmlns:p14="http://schemas.microsoft.com/office/powerpoint/2010/main" val="9881157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C2BDA0-2494-5AFA-B260-AF6DF468CB1C}"/>
              </a:ext>
            </a:extLst>
          </p:cNvPr>
          <p:cNvGrpSpPr>
            <a:grpSpLocks/>
          </p:cNvGrpSpPr>
          <p:nvPr/>
        </p:nvGrpSpPr>
        <p:grpSpPr bwMode="auto">
          <a:xfrm>
            <a:off x="0" y="0"/>
            <a:ext cx="12192000" cy="6857999"/>
            <a:chOff x="865" y="299"/>
            <a:chExt cx="10236" cy="5506"/>
          </a:xfrm>
        </p:grpSpPr>
        <p:pic>
          <p:nvPicPr>
            <p:cNvPr id="6" name="Picture 5">
              <a:extLst>
                <a:ext uri="{FF2B5EF4-FFF2-40B4-BE49-F238E27FC236}">
                  <a16:creationId xmlns:a16="http://schemas.microsoft.com/office/drawing/2014/main" id="{F13A576B-D552-FBFD-8E52-FA7B4A05C3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5"/>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50B6F15-AD0D-09B5-9A71-FF59E0D9B21C}"/>
                </a:ext>
              </a:extLst>
            </p:cNvPr>
            <p:cNvSpPr>
              <a:spLocks noChangeArrowheads="1"/>
            </p:cNvSpPr>
            <p:nvPr/>
          </p:nvSpPr>
          <p:spPr bwMode="auto">
            <a:xfrm>
              <a:off x="865" y="299"/>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4293079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3039CF7-4DE4-FB61-D450-B7D160F2E48E}"/>
              </a:ext>
            </a:extLst>
          </p:cNvPr>
          <p:cNvGrpSpPr>
            <a:grpSpLocks/>
          </p:cNvGrpSpPr>
          <p:nvPr/>
        </p:nvGrpSpPr>
        <p:grpSpPr bwMode="auto">
          <a:xfrm>
            <a:off x="0" y="0"/>
            <a:ext cx="12192000" cy="6858000"/>
            <a:chOff x="865" y="297"/>
            <a:chExt cx="10236" cy="5494"/>
          </a:xfrm>
        </p:grpSpPr>
        <p:pic>
          <p:nvPicPr>
            <p:cNvPr id="6" name="Picture 5">
              <a:extLst>
                <a:ext uri="{FF2B5EF4-FFF2-40B4-BE49-F238E27FC236}">
                  <a16:creationId xmlns:a16="http://schemas.microsoft.com/office/drawing/2014/main" id="{7617A7A7-24C4-54BB-C985-2CF5A03AD3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3"/>
              <a:ext cx="10205" cy="54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6DEF2DC-A744-0AD7-41AD-A74B0335DF6E}"/>
                </a:ext>
              </a:extLst>
            </p:cNvPr>
            <p:cNvSpPr>
              <a:spLocks noChangeArrowheads="1"/>
            </p:cNvSpPr>
            <p:nvPr/>
          </p:nvSpPr>
          <p:spPr bwMode="auto">
            <a:xfrm>
              <a:off x="865" y="297"/>
              <a:ext cx="10236" cy="5494"/>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40188200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4D43CAF-7806-F40A-D4BB-9A6557359495}"/>
              </a:ext>
            </a:extLst>
          </p:cNvPr>
          <p:cNvGrpSpPr>
            <a:grpSpLocks/>
          </p:cNvGrpSpPr>
          <p:nvPr/>
        </p:nvGrpSpPr>
        <p:grpSpPr bwMode="auto">
          <a:xfrm>
            <a:off x="0" y="0"/>
            <a:ext cx="12192000" cy="6858000"/>
            <a:chOff x="865" y="392"/>
            <a:chExt cx="10236" cy="5516"/>
          </a:xfrm>
        </p:grpSpPr>
        <p:pic>
          <p:nvPicPr>
            <p:cNvPr id="6" name="Picture 5">
              <a:extLst>
                <a:ext uri="{FF2B5EF4-FFF2-40B4-BE49-F238E27FC236}">
                  <a16:creationId xmlns:a16="http://schemas.microsoft.com/office/drawing/2014/main" id="{8A029D14-A3F4-8E98-A19F-2DCB858B73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408"/>
              <a:ext cx="10205" cy="54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AFB4069-5E6E-5A40-E4ED-8CD2DD5921B3}"/>
                </a:ext>
              </a:extLst>
            </p:cNvPr>
            <p:cNvSpPr>
              <a:spLocks noChangeArrowheads="1"/>
            </p:cNvSpPr>
            <p:nvPr/>
          </p:nvSpPr>
          <p:spPr bwMode="auto">
            <a:xfrm>
              <a:off x="865" y="392"/>
              <a:ext cx="10236" cy="551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888792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355E-1462-A85F-3A19-11582EDC9EF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5DCDBEE-05F0-256C-799A-50A0DA682C83}"/>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850CB2A7-3F6B-FC7A-7F8B-7FFF18F08F68}"/>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5353616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3388-94AC-ADCC-811F-E573093BD27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2DD0AA7-620E-2543-C3B8-548C070C8A3E}"/>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B283753C-B738-45AB-F22E-FCF75C39CC28}"/>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4950569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3FFA-9072-BD5A-007F-A688D240D0E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DF83824-F604-CADF-AA85-4353E932B87B}"/>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71184D81-67B1-D104-A026-650D1714131F}"/>
              </a:ext>
            </a:extLst>
          </p:cNvPr>
          <p:cNvGrpSpPr>
            <a:grpSpLocks/>
          </p:cNvGrpSpPr>
          <p:nvPr/>
        </p:nvGrpSpPr>
        <p:grpSpPr bwMode="auto">
          <a:xfrm>
            <a:off x="0" y="0"/>
            <a:ext cx="12192000" cy="6858000"/>
            <a:chOff x="865" y="298"/>
            <a:chExt cx="10236" cy="5499"/>
          </a:xfrm>
        </p:grpSpPr>
        <p:pic>
          <p:nvPicPr>
            <p:cNvPr id="5" name="Picture 4">
              <a:extLst>
                <a:ext uri="{FF2B5EF4-FFF2-40B4-BE49-F238E27FC236}">
                  <a16:creationId xmlns:a16="http://schemas.microsoft.com/office/drawing/2014/main" id="{872C8D7B-4749-B474-3E92-D5AF53B3DF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4"/>
              <a:ext cx="10205" cy="54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8A975F3-F0EA-03B5-2286-5D405D7AD2F5}"/>
                </a:ext>
              </a:extLst>
            </p:cNvPr>
            <p:cNvSpPr>
              <a:spLocks noChangeArrowheads="1"/>
            </p:cNvSpPr>
            <p:nvPr/>
          </p:nvSpPr>
          <p:spPr bwMode="auto">
            <a:xfrm>
              <a:off x="865" y="298"/>
              <a:ext cx="10236" cy="5499"/>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2645428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2D350-97C6-58FE-59C1-7DAA118B40F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6D15D75-81C6-2CB9-EC43-AD0E7B033597}"/>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A2C248C6-AC77-12D5-1EBA-AC05CF0842AD}"/>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18858866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732;p183">
            <a:extLst>
              <a:ext uri="{FF2B5EF4-FFF2-40B4-BE49-F238E27FC236}">
                <a16:creationId xmlns:a16="http://schemas.microsoft.com/office/drawing/2014/main" id="{7079777C-524C-7BF1-D7F7-6A28E5C45E66}"/>
              </a:ext>
            </a:extLst>
          </p:cNvPr>
          <p:cNvSpPr txBox="1">
            <a:spLocks/>
          </p:cNvSpPr>
          <p:nvPr/>
        </p:nvSpPr>
        <p:spPr>
          <a:xfrm>
            <a:off x="3276526" y="2192575"/>
            <a:ext cx="5211600" cy="183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en-IN" sz="5400" dirty="0"/>
              <a:t>THANK YOU!!</a:t>
            </a:r>
          </a:p>
        </p:txBody>
      </p:sp>
    </p:spTree>
    <p:extLst>
      <p:ext uri="{BB962C8B-B14F-4D97-AF65-F5344CB8AC3E}">
        <p14:creationId xmlns:p14="http://schemas.microsoft.com/office/powerpoint/2010/main" val="611858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212;p87">
            <a:extLst>
              <a:ext uri="{FF2B5EF4-FFF2-40B4-BE49-F238E27FC236}">
                <a16:creationId xmlns:a16="http://schemas.microsoft.com/office/drawing/2014/main" id="{9EF7F1B3-11AA-4B18-D789-3775B5EA7591}"/>
              </a:ext>
            </a:extLst>
          </p:cNvPr>
          <p:cNvSpPr txBox="1">
            <a:spLocks/>
          </p:cNvSpPr>
          <p:nvPr/>
        </p:nvSpPr>
        <p:spPr>
          <a:xfrm>
            <a:off x="5853618" y="1814866"/>
            <a:ext cx="5713500" cy="152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IN" sz="4300" b="1" dirty="0">
                <a:solidFill>
                  <a:schemeClr val="tx1"/>
                </a:solidFill>
                <a:latin typeface="Montserrat"/>
                <a:ea typeface="Montserrat"/>
                <a:cs typeface="Montserrat"/>
                <a:sym typeface="Montserrat"/>
              </a:rPr>
              <a:t>Website Design</a:t>
            </a:r>
          </a:p>
        </p:txBody>
      </p:sp>
      <p:pic>
        <p:nvPicPr>
          <p:cNvPr id="9" name="Picture 8">
            <a:extLst>
              <a:ext uri="{FF2B5EF4-FFF2-40B4-BE49-F238E27FC236}">
                <a16:creationId xmlns:a16="http://schemas.microsoft.com/office/drawing/2014/main" id="{F94BFA88-2170-27EE-8258-08F89C60172C}"/>
              </a:ext>
            </a:extLst>
          </p:cNvPr>
          <p:cNvPicPr>
            <a:picLocks noChangeAspect="1"/>
          </p:cNvPicPr>
          <p:nvPr/>
        </p:nvPicPr>
        <p:blipFill>
          <a:blip r:embed="rId2"/>
          <a:stretch>
            <a:fillRect/>
          </a:stretch>
        </p:blipFill>
        <p:spPr>
          <a:xfrm>
            <a:off x="4684337" y="2129450"/>
            <a:ext cx="896332" cy="896332"/>
          </a:xfrm>
          <a:prstGeom prst="rect">
            <a:avLst/>
          </a:prstGeom>
        </p:spPr>
      </p:pic>
    </p:spTree>
    <p:extLst>
      <p:ext uri="{BB962C8B-B14F-4D97-AF65-F5344CB8AC3E}">
        <p14:creationId xmlns:p14="http://schemas.microsoft.com/office/powerpoint/2010/main" val="3419726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218;p88">
            <a:extLst>
              <a:ext uri="{FF2B5EF4-FFF2-40B4-BE49-F238E27FC236}">
                <a16:creationId xmlns:a16="http://schemas.microsoft.com/office/drawing/2014/main" id="{DDD8FA2B-D038-F9ED-4463-E9A5A19ABC50}"/>
              </a:ext>
            </a:extLst>
          </p:cNvPr>
          <p:cNvSpPr txBox="1">
            <a:spLocks noGrp="1"/>
          </p:cNvSpPr>
          <p:nvPr>
            <p:ph type="title"/>
          </p:nvPr>
        </p:nvSpPr>
        <p:spPr>
          <a:xfrm>
            <a:off x="8615109" y="2197583"/>
            <a:ext cx="5584800" cy="17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300" b="1" dirty="0">
                <a:solidFill>
                  <a:schemeClr val="tx1"/>
                </a:solidFill>
                <a:latin typeface="Montserrat"/>
                <a:ea typeface="Montserrat"/>
                <a:cs typeface="Montserrat"/>
                <a:sym typeface="Montserrat"/>
              </a:rPr>
              <a:t>Home Page</a:t>
            </a:r>
            <a:endParaRPr sz="4300" b="1" dirty="0">
              <a:solidFill>
                <a:schemeClr val="tx1"/>
              </a:solidFill>
              <a:latin typeface="Montserrat"/>
              <a:ea typeface="Montserrat"/>
              <a:cs typeface="Montserrat"/>
              <a:sym typeface="Montserrat"/>
            </a:endParaRPr>
          </a:p>
        </p:txBody>
      </p:sp>
      <p:cxnSp>
        <p:nvCxnSpPr>
          <p:cNvPr id="5" name="Google Shape;19219;p88">
            <a:extLst>
              <a:ext uri="{FF2B5EF4-FFF2-40B4-BE49-F238E27FC236}">
                <a16:creationId xmlns:a16="http://schemas.microsoft.com/office/drawing/2014/main" id="{C85D8565-D1B6-5F9B-783D-A67F8F4F48E2}"/>
              </a:ext>
            </a:extLst>
          </p:cNvPr>
          <p:cNvCxnSpPr/>
          <p:nvPr/>
        </p:nvCxnSpPr>
        <p:spPr>
          <a:xfrm>
            <a:off x="8361575" y="3517216"/>
            <a:ext cx="1966200"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Google Shape;19219;p88">
            <a:extLst>
              <a:ext uri="{FF2B5EF4-FFF2-40B4-BE49-F238E27FC236}">
                <a16:creationId xmlns:a16="http://schemas.microsoft.com/office/drawing/2014/main" id="{933A37FE-073B-3E48-1D4F-61D72AADDF1F}"/>
              </a:ext>
            </a:extLst>
          </p:cNvPr>
          <p:cNvCxnSpPr/>
          <p:nvPr/>
        </p:nvCxnSpPr>
        <p:spPr>
          <a:xfrm>
            <a:off x="7684416" y="3792165"/>
            <a:ext cx="1966200"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Google Shape;19221;p88">
            <a:extLst>
              <a:ext uri="{FF2B5EF4-FFF2-40B4-BE49-F238E27FC236}">
                <a16:creationId xmlns:a16="http://schemas.microsoft.com/office/drawing/2014/main" id="{E00341D8-42CC-3662-9CBA-27C07F029259}"/>
              </a:ext>
            </a:extLst>
          </p:cNvPr>
          <p:cNvSpPr txBox="1"/>
          <p:nvPr/>
        </p:nvSpPr>
        <p:spPr>
          <a:xfrm>
            <a:off x="7352908" y="3821115"/>
            <a:ext cx="514811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Landing Page when the anyone loads the website.</a:t>
            </a:r>
            <a:endParaRPr b="1" dirty="0">
              <a:solidFill>
                <a:schemeClr val="tx1"/>
              </a:solidFill>
              <a:latin typeface="Montserrat" panose="00000500000000000000" pitchFamily="2" charset="0"/>
              <a:ea typeface="Raleway Light"/>
              <a:cs typeface="Raleway Light"/>
              <a:sym typeface="Raleway Light"/>
            </a:endParaRPr>
          </a:p>
        </p:txBody>
      </p:sp>
    </p:spTree>
    <p:extLst>
      <p:ext uri="{BB962C8B-B14F-4D97-AF65-F5344CB8AC3E}">
        <p14:creationId xmlns:p14="http://schemas.microsoft.com/office/powerpoint/2010/main" val="1857705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8D4E6-9C23-D0F1-EEE1-21089F5C2BF7}"/>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91A71BB8-4D96-FBE4-47F7-5F8839533C25}"/>
              </a:ext>
            </a:extLst>
          </p:cNvPr>
          <p:cNvPicPr>
            <a:picLocks noChangeAspect="1"/>
          </p:cNvPicPr>
          <p:nvPr/>
        </p:nvPicPr>
        <p:blipFill>
          <a:blip r:embed="rId2"/>
          <a:stretch>
            <a:fillRect/>
          </a:stretch>
        </p:blipFill>
        <p:spPr>
          <a:xfrm>
            <a:off x="0" y="1"/>
            <a:ext cx="12131261" cy="6858000"/>
          </a:xfrm>
          <a:prstGeom prst="rect">
            <a:avLst/>
          </a:prstGeom>
          <a:ln w="19050">
            <a:solidFill>
              <a:schemeClr val="tx1"/>
            </a:solidFill>
          </a:ln>
        </p:spPr>
      </p:pic>
    </p:spTree>
    <p:extLst>
      <p:ext uri="{BB962C8B-B14F-4D97-AF65-F5344CB8AC3E}">
        <p14:creationId xmlns:p14="http://schemas.microsoft.com/office/powerpoint/2010/main" val="258271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4497C-6064-C69D-7CAA-C242A05EFED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43E8734-12C6-8A98-0A3B-803D038BD0A6}"/>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39C69222-34EF-E997-B4F1-741F2CE4CF1C}"/>
              </a:ext>
            </a:extLst>
          </p:cNvPr>
          <p:cNvGrpSpPr>
            <a:grpSpLocks/>
          </p:cNvGrpSpPr>
          <p:nvPr/>
        </p:nvGrpSpPr>
        <p:grpSpPr bwMode="auto">
          <a:xfrm>
            <a:off x="0" y="0"/>
            <a:ext cx="12191999" cy="6857999"/>
            <a:chOff x="865" y="319"/>
            <a:chExt cx="10236" cy="5489"/>
          </a:xfrm>
        </p:grpSpPr>
        <p:pic>
          <p:nvPicPr>
            <p:cNvPr id="6" name="Picture 5">
              <a:extLst>
                <a:ext uri="{FF2B5EF4-FFF2-40B4-BE49-F238E27FC236}">
                  <a16:creationId xmlns:a16="http://schemas.microsoft.com/office/drawing/2014/main" id="{F669D7FE-EE25-F7E4-382A-59AFE65B0C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35"/>
              <a:ext cx="10205" cy="54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A2F1725-BFF1-A988-83C8-4D7782D7E125}"/>
                </a:ext>
              </a:extLst>
            </p:cNvPr>
            <p:cNvSpPr>
              <a:spLocks noChangeArrowheads="1"/>
            </p:cNvSpPr>
            <p:nvPr/>
          </p:nvSpPr>
          <p:spPr bwMode="auto">
            <a:xfrm>
              <a:off x="865" y="319"/>
              <a:ext cx="10236" cy="5489"/>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940513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EB83-54E9-88E0-4501-11F9C6D818B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4003D53-EE7E-501F-AC26-A6F6ABD59E20}"/>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12DCE342-55CE-18B6-0745-623D62096B24}"/>
              </a:ext>
            </a:extLst>
          </p:cNvPr>
          <p:cNvGrpSpPr>
            <a:grpSpLocks/>
          </p:cNvGrpSpPr>
          <p:nvPr/>
        </p:nvGrpSpPr>
        <p:grpSpPr bwMode="auto">
          <a:xfrm>
            <a:off x="0" y="0"/>
            <a:ext cx="12191999" cy="6857999"/>
            <a:chOff x="865" y="253"/>
            <a:chExt cx="10236" cy="5513"/>
          </a:xfrm>
        </p:grpSpPr>
        <p:pic>
          <p:nvPicPr>
            <p:cNvPr id="5" name="Picture 4">
              <a:extLst>
                <a:ext uri="{FF2B5EF4-FFF2-40B4-BE49-F238E27FC236}">
                  <a16:creationId xmlns:a16="http://schemas.microsoft.com/office/drawing/2014/main" id="{7CDC1C98-E317-03E7-E8DA-1137795967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268"/>
              <a:ext cx="10205" cy="54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8D1CD7D-655E-0C59-FFD4-B256B5C142BD}"/>
                </a:ext>
              </a:extLst>
            </p:cNvPr>
            <p:cNvSpPr>
              <a:spLocks noChangeArrowheads="1"/>
            </p:cNvSpPr>
            <p:nvPr/>
          </p:nvSpPr>
          <p:spPr bwMode="auto">
            <a:xfrm>
              <a:off x="865" y="253"/>
              <a:ext cx="10236" cy="5513"/>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2351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448B0-9E8B-4806-4385-3D23804A343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7FDC6F9-A3AA-D3B1-C8D0-BE7C9BE576B6}"/>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51AF0E54-34F9-8EF4-2756-539320294B5C}"/>
              </a:ext>
            </a:extLst>
          </p:cNvPr>
          <p:cNvGrpSpPr>
            <a:grpSpLocks/>
          </p:cNvGrpSpPr>
          <p:nvPr/>
        </p:nvGrpSpPr>
        <p:grpSpPr bwMode="auto">
          <a:xfrm>
            <a:off x="0" y="0"/>
            <a:ext cx="12192000" cy="6857999"/>
            <a:chOff x="865" y="267"/>
            <a:chExt cx="10236" cy="5489"/>
          </a:xfrm>
        </p:grpSpPr>
        <p:pic>
          <p:nvPicPr>
            <p:cNvPr id="5" name="Picture 4">
              <a:extLst>
                <a:ext uri="{FF2B5EF4-FFF2-40B4-BE49-F238E27FC236}">
                  <a16:creationId xmlns:a16="http://schemas.microsoft.com/office/drawing/2014/main" id="{7254B5C7-CD8B-F532-CE2C-164063F483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283"/>
              <a:ext cx="10205" cy="5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57DE43-3637-6740-CC9A-720FB6A59210}"/>
                </a:ext>
              </a:extLst>
            </p:cNvPr>
            <p:cNvSpPr>
              <a:spLocks noChangeArrowheads="1"/>
            </p:cNvSpPr>
            <p:nvPr/>
          </p:nvSpPr>
          <p:spPr bwMode="auto">
            <a:xfrm>
              <a:off x="865" y="267"/>
              <a:ext cx="10236" cy="5489"/>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349977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7D30-60BE-342A-DB39-A73FC03D51E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45F910D-2A65-002D-1DF2-09CDFEE31F52}"/>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7A7C629E-56AF-8E70-5401-20B3BEB7BB93}"/>
              </a:ext>
            </a:extLst>
          </p:cNvPr>
          <p:cNvGrpSpPr>
            <a:grpSpLocks/>
          </p:cNvGrpSpPr>
          <p:nvPr/>
        </p:nvGrpSpPr>
        <p:grpSpPr bwMode="auto">
          <a:xfrm>
            <a:off x="0" y="0"/>
            <a:ext cx="12191999" cy="6858000"/>
            <a:chOff x="865" y="253"/>
            <a:chExt cx="10236" cy="5506"/>
          </a:xfrm>
        </p:grpSpPr>
        <p:pic>
          <p:nvPicPr>
            <p:cNvPr id="5" name="Picture 4">
              <a:extLst>
                <a:ext uri="{FF2B5EF4-FFF2-40B4-BE49-F238E27FC236}">
                  <a16:creationId xmlns:a16="http://schemas.microsoft.com/office/drawing/2014/main" id="{2C427C1C-FB8B-097D-C6F8-CC5E446D44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268"/>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0FA0AA4-E84E-6B25-DBAF-6EBDA06111FA}"/>
                </a:ext>
              </a:extLst>
            </p:cNvPr>
            <p:cNvSpPr>
              <a:spLocks noChangeArrowheads="1"/>
            </p:cNvSpPr>
            <p:nvPr/>
          </p:nvSpPr>
          <p:spPr bwMode="auto">
            <a:xfrm>
              <a:off x="865" y="253"/>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43933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6F5C-69EF-9F73-FDE1-EB5A6092EC0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C2EA33F-2430-9B69-9964-95E43CF12C7E}"/>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6DBB34AE-CB43-1263-4C76-F2170B83034A}"/>
              </a:ext>
            </a:extLst>
          </p:cNvPr>
          <p:cNvGrpSpPr>
            <a:grpSpLocks/>
          </p:cNvGrpSpPr>
          <p:nvPr/>
        </p:nvGrpSpPr>
        <p:grpSpPr bwMode="auto">
          <a:xfrm>
            <a:off x="0" y="0"/>
            <a:ext cx="12191999" cy="6857999"/>
            <a:chOff x="865" y="290"/>
            <a:chExt cx="10236" cy="5489"/>
          </a:xfrm>
        </p:grpSpPr>
        <p:pic>
          <p:nvPicPr>
            <p:cNvPr id="5" name="Picture 4">
              <a:extLst>
                <a:ext uri="{FF2B5EF4-FFF2-40B4-BE49-F238E27FC236}">
                  <a16:creationId xmlns:a16="http://schemas.microsoft.com/office/drawing/2014/main" id="{2C6CCFDB-BAC0-2C60-9152-2C4DB5E358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06"/>
              <a:ext cx="10205" cy="5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63528A-19CA-43A2-D958-16D91EEBC17A}"/>
                </a:ext>
              </a:extLst>
            </p:cNvPr>
            <p:cNvSpPr>
              <a:spLocks noChangeArrowheads="1"/>
            </p:cNvSpPr>
            <p:nvPr/>
          </p:nvSpPr>
          <p:spPr bwMode="auto">
            <a:xfrm>
              <a:off x="865" y="290"/>
              <a:ext cx="10236" cy="5489"/>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ln w="0"/>
                <a:solidFill>
                  <a:schemeClr val="tx1"/>
                </a:solidFill>
                <a:effectLst>
                  <a:outerShdw blurRad="38100" dist="19050" dir="2700000" algn="tl" rotWithShape="0">
                    <a:schemeClr val="dk1">
                      <a:alpha val="40000"/>
                    </a:schemeClr>
                  </a:outerShdw>
                </a:effectLst>
              </a:endParaRPr>
            </a:p>
          </p:txBody>
        </p:sp>
      </p:grpSp>
      <p:cxnSp>
        <p:nvCxnSpPr>
          <p:cNvPr id="8" name="Straight Arrow Connector 7">
            <a:extLst>
              <a:ext uri="{FF2B5EF4-FFF2-40B4-BE49-F238E27FC236}">
                <a16:creationId xmlns:a16="http://schemas.microsoft.com/office/drawing/2014/main" id="{12D79379-380F-1679-3583-D3B43D0B3845}"/>
              </a:ext>
            </a:extLst>
          </p:cNvPr>
          <p:cNvCxnSpPr>
            <a:cxnSpLocks/>
          </p:cNvCxnSpPr>
          <p:nvPr/>
        </p:nvCxnSpPr>
        <p:spPr>
          <a:xfrm flipH="1">
            <a:off x="992221" y="1867711"/>
            <a:ext cx="778213" cy="4596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1CEFEBE-8D47-7098-C159-182DBA480820}"/>
              </a:ext>
            </a:extLst>
          </p:cNvPr>
          <p:cNvSpPr txBox="1"/>
          <p:nvPr/>
        </p:nvSpPr>
        <p:spPr>
          <a:xfrm>
            <a:off x="1788300" y="1713822"/>
            <a:ext cx="7324928" cy="307777"/>
          </a:xfrm>
          <a:prstGeom prst="rect">
            <a:avLst/>
          </a:prstGeom>
          <a:noFill/>
        </p:spPr>
        <p:txBody>
          <a:bodyPr wrap="square" rtlCol="0">
            <a:spAutoFit/>
          </a:bodyPr>
          <a:lstStyle/>
          <a:p>
            <a:r>
              <a:rPr lang="en-US" dirty="0"/>
              <a:t>By entering user name and feedback user can submit feedback.</a:t>
            </a:r>
            <a:endParaRPr lang="en-IN" dirty="0"/>
          </a:p>
        </p:txBody>
      </p:sp>
    </p:spTree>
    <p:extLst>
      <p:ext uri="{BB962C8B-B14F-4D97-AF65-F5344CB8AC3E}">
        <p14:creationId xmlns:p14="http://schemas.microsoft.com/office/powerpoint/2010/main" val="400148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322;p107">
            <a:extLst>
              <a:ext uri="{FF2B5EF4-FFF2-40B4-BE49-F238E27FC236}">
                <a16:creationId xmlns:a16="http://schemas.microsoft.com/office/drawing/2014/main" id="{4ACD537E-2D79-305B-10EB-04837EA81256}"/>
              </a:ext>
            </a:extLst>
          </p:cNvPr>
          <p:cNvSpPr txBox="1">
            <a:spLocks/>
          </p:cNvSpPr>
          <p:nvPr/>
        </p:nvSpPr>
        <p:spPr>
          <a:xfrm>
            <a:off x="8372313" y="1726357"/>
            <a:ext cx="3731704"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IN" sz="4300" b="1" dirty="0">
                <a:solidFill>
                  <a:schemeClr val="tx1"/>
                </a:solidFill>
                <a:latin typeface="Montserrat"/>
                <a:ea typeface="Montserrat"/>
                <a:cs typeface="Montserrat"/>
                <a:sym typeface="Montserrat"/>
              </a:rPr>
              <a:t>About Page</a:t>
            </a:r>
          </a:p>
        </p:txBody>
      </p:sp>
      <p:sp>
        <p:nvSpPr>
          <p:cNvPr id="6" name="Google Shape;19325;p107">
            <a:extLst>
              <a:ext uri="{FF2B5EF4-FFF2-40B4-BE49-F238E27FC236}">
                <a16:creationId xmlns:a16="http://schemas.microsoft.com/office/drawing/2014/main" id="{88792A08-EBA6-8939-1D6C-A94BD0E0D78B}"/>
              </a:ext>
            </a:extLst>
          </p:cNvPr>
          <p:cNvSpPr txBox="1">
            <a:spLocks noGrp="1"/>
          </p:cNvSpPr>
          <p:nvPr>
            <p:ph type="title"/>
          </p:nvPr>
        </p:nvSpPr>
        <p:spPr>
          <a:xfrm>
            <a:off x="6266845" y="3250592"/>
            <a:ext cx="592515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00" b="1" dirty="0">
                <a:solidFill>
                  <a:schemeClr val="tx1"/>
                </a:solidFill>
                <a:latin typeface="Montserrat" panose="00000500000000000000" pitchFamily="2" charset="0"/>
                <a:ea typeface="Raleway Light"/>
                <a:cs typeface="Raleway Light"/>
                <a:sym typeface="Raleway Light"/>
              </a:rPr>
              <a:t>About page contains a brief description about the company..</a:t>
            </a:r>
            <a:endParaRPr sz="1400" b="1" dirty="0">
              <a:solidFill>
                <a:schemeClr val="tx1"/>
              </a:solidFill>
              <a:latin typeface="Montserrat" panose="00000500000000000000" pitchFamily="2" charset="0"/>
              <a:ea typeface="Raleway Light"/>
              <a:cs typeface="Raleway Light"/>
              <a:sym typeface="Raleway Light"/>
            </a:endParaRPr>
          </a:p>
        </p:txBody>
      </p:sp>
      <p:cxnSp>
        <p:nvCxnSpPr>
          <p:cNvPr id="7" name="Google Shape;19219;p88">
            <a:extLst>
              <a:ext uri="{FF2B5EF4-FFF2-40B4-BE49-F238E27FC236}">
                <a16:creationId xmlns:a16="http://schemas.microsoft.com/office/drawing/2014/main" id="{25403A0B-028C-4ED0-FB19-33D52713ED88}"/>
              </a:ext>
            </a:extLst>
          </p:cNvPr>
          <p:cNvCxnSpPr>
            <a:cxnSpLocks/>
          </p:cNvCxnSpPr>
          <p:nvPr/>
        </p:nvCxnSpPr>
        <p:spPr>
          <a:xfrm>
            <a:off x="6881007" y="3160728"/>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Google Shape;19219;p88">
            <a:extLst>
              <a:ext uri="{FF2B5EF4-FFF2-40B4-BE49-F238E27FC236}">
                <a16:creationId xmlns:a16="http://schemas.microsoft.com/office/drawing/2014/main" id="{6ABD31AE-4488-B303-08F9-BD2CF8F1AEF2}"/>
              </a:ext>
            </a:extLst>
          </p:cNvPr>
          <p:cNvCxnSpPr>
            <a:cxnSpLocks/>
          </p:cNvCxnSpPr>
          <p:nvPr/>
        </p:nvCxnSpPr>
        <p:spPr>
          <a:xfrm>
            <a:off x="7617287" y="2940377"/>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42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29" name="Google Shape;19111;p79">
            <a:extLst>
              <a:ext uri="{FF2B5EF4-FFF2-40B4-BE49-F238E27FC236}">
                <a16:creationId xmlns:a16="http://schemas.microsoft.com/office/drawing/2014/main" id="{DFB6CD70-6C00-C3C8-23F8-FBF87012EFCD}"/>
              </a:ext>
            </a:extLst>
          </p:cNvPr>
          <p:cNvSpPr txBox="1">
            <a:spLocks/>
          </p:cNvSpPr>
          <p:nvPr/>
        </p:nvSpPr>
        <p:spPr>
          <a:xfrm>
            <a:off x="2558227" y="774963"/>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4000" dirty="0"/>
              <a:t>INDEX</a:t>
            </a:r>
            <a:endParaRPr lang="en-IN" sz="3600" dirty="0"/>
          </a:p>
        </p:txBody>
      </p:sp>
      <p:sp>
        <p:nvSpPr>
          <p:cNvPr id="30" name="Google Shape;19107;p79">
            <a:extLst>
              <a:ext uri="{FF2B5EF4-FFF2-40B4-BE49-F238E27FC236}">
                <a16:creationId xmlns:a16="http://schemas.microsoft.com/office/drawing/2014/main" id="{FA81AB59-2BF7-6889-EEAB-7B19E309FE52}"/>
              </a:ext>
            </a:extLst>
          </p:cNvPr>
          <p:cNvSpPr txBox="1">
            <a:spLocks noGrp="1"/>
          </p:cNvSpPr>
          <p:nvPr>
            <p:ph type="title"/>
          </p:nvPr>
        </p:nvSpPr>
        <p:spPr>
          <a:xfrm>
            <a:off x="3235825" y="1790594"/>
            <a:ext cx="2549799" cy="10014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latin typeface="Montserrat" panose="00000500000000000000" pitchFamily="2" charset="0"/>
              </a:rPr>
              <a:t>About</a:t>
            </a:r>
            <a:endParaRPr sz="3200" dirty="0">
              <a:latin typeface="Montserrat" panose="00000500000000000000" pitchFamily="2" charset="0"/>
            </a:endParaRPr>
          </a:p>
          <a:p>
            <a:pPr marL="0" lvl="0" indent="0" algn="l" rtl="0">
              <a:spcBef>
                <a:spcPts val="0"/>
              </a:spcBef>
              <a:spcAft>
                <a:spcPts val="0"/>
              </a:spcAft>
              <a:buNone/>
            </a:pPr>
            <a:r>
              <a:rPr lang="en" sz="3200" dirty="0">
                <a:latin typeface="Montserrat" panose="00000500000000000000" pitchFamily="2" charset="0"/>
              </a:rPr>
              <a:t>Company</a:t>
            </a:r>
            <a:endParaRPr sz="3200" dirty="0">
              <a:latin typeface="Montserrat" panose="00000500000000000000" pitchFamily="2" charset="0"/>
            </a:endParaRPr>
          </a:p>
        </p:txBody>
      </p:sp>
      <p:sp>
        <p:nvSpPr>
          <p:cNvPr id="31" name="Google Shape;19109;p79">
            <a:extLst>
              <a:ext uri="{FF2B5EF4-FFF2-40B4-BE49-F238E27FC236}">
                <a16:creationId xmlns:a16="http://schemas.microsoft.com/office/drawing/2014/main" id="{71C284CA-C1B9-9C2E-157B-4B1A2C4B5322}"/>
              </a:ext>
            </a:extLst>
          </p:cNvPr>
          <p:cNvSpPr txBox="1">
            <a:spLocks/>
          </p:cNvSpPr>
          <p:nvPr/>
        </p:nvSpPr>
        <p:spPr>
          <a:xfrm>
            <a:off x="3150833" y="3534424"/>
            <a:ext cx="3855563" cy="100149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latin typeface="Montserrat" panose="00000500000000000000" pitchFamily="2" charset="0"/>
              </a:rPr>
              <a:t>Project </a:t>
            </a:r>
            <a:r>
              <a:rPr lang="en-IN" sz="3600" dirty="0">
                <a:latin typeface="Montserrat" panose="00000500000000000000" pitchFamily="2" charset="0"/>
              </a:rPr>
              <a:t>Introduction</a:t>
            </a:r>
            <a:endParaRPr lang="en-IN" sz="3200" dirty="0">
              <a:latin typeface="Montserrat" panose="00000500000000000000" pitchFamily="2" charset="0"/>
            </a:endParaRPr>
          </a:p>
          <a:p>
            <a:endParaRPr lang="en-IN" sz="3600" dirty="0">
              <a:latin typeface="Montserrat" panose="00000500000000000000" pitchFamily="2" charset="0"/>
            </a:endParaRPr>
          </a:p>
        </p:txBody>
      </p:sp>
      <p:sp>
        <p:nvSpPr>
          <p:cNvPr id="32" name="Google Shape;19114;p79">
            <a:extLst>
              <a:ext uri="{FF2B5EF4-FFF2-40B4-BE49-F238E27FC236}">
                <a16:creationId xmlns:a16="http://schemas.microsoft.com/office/drawing/2014/main" id="{13EA4111-2792-9646-C408-3F39CED97F87}"/>
              </a:ext>
            </a:extLst>
          </p:cNvPr>
          <p:cNvSpPr txBox="1">
            <a:spLocks/>
          </p:cNvSpPr>
          <p:nvPr/>
        </p:nvSpPr>
        <p:spPr>
          <a:xfrm>
            <a:off x="8499231" y="1679582"/>
            <a:ext cx="4217527" cy="10014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IN" sz="3200">
                <a:latin typeface="Montserrat" panose="00000500000000000000" pitchFamily="2" charset="0"/>
              </a:rPr>
              <a:t>Tools and Technologies</a:t>
            </a:r>
            <a:endParaRPr lang="en-IN" sz="3200" dirty="0">
              <a:latin typeface="Montserrat" panose="00000500000000000000" pitchFamily="2" charset="0"/>
            </a:endParaRPr>
          </a:p>
        </p:txBody>
      </p:sp>
      <p:sp>
        <p:nvSpPr>
          <p:cNvPr id="33" name="Google Shape;19116;p79">
            <a:extLst>
              <a:ext uri="{FF2B5EF4-FFF2-40B4-BE49-F238E27FC236}">
                <a16:creationId xmlns:a16="http://schemas.microsoft.com/office/drawing/2014/main" id="{0357E7F8-EBF0-D4F7-2009-2CE0AA4F478E}"/>
              </a:ext>
            </a:extLst>
          </p:cNvPr>
          <p:cNvSpPr txBox="1">
            <a:spLocks/>
          </p:cNvSpPr>
          <p:nvPr/>
        </p:nvSpPr>
        <p:spPr>
          <a:xfrm>
            <a:off x="8686078" y="3179295"/>
            <a:ext cx="3152298" cy="10014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dirty="0">
                <a:latin typeface="Montserrat" panose="00000500000000000000" pitchFamily="2" charset="0"/>
              </a:rPr>
              <a:t>Website Design</a:t>
            </a:r>
          </a:p>
        </p:txBody>
      </p:sp>
      <p:cxnSp>
        <p:nvCxnSpPr>
          <p:cNvPr id="34" name="Google Shape;19112;p79">
            <a:extLst>
              <a:ext uri="{FF2B5EF4-FFF2-40B4-BE49-F238E27FC236}">
                <a16:creationId xmlns:a16="http://schemas.microsoft.com/office/drawing/2014/main" id="{39D8E3FF-706F-7564-964F-4C102ED9D95C}"/>
              </a:ext>
            </a:extLst>
          </p:cNvPr>
          <p:cNvCxnSpPr/>
          <p:nvPr/>
        </p:nvCxnSpPr>
        <p:spPr>
          <a:xfrm>
            <a:off x="3970774" y="2792089"/>
            <a:ext cx="0" cy="388800"/>
          </a:xfrm>
          <a:prstGeom prst="straightConnector1">
            <a:avLst/>
          </a:prstGeom>
          <a:noFill/>
          <a:ln w="28575" cap="flat" cmpd="sng">
            <a:solidFill>
              <a:schemeClr val="tx1"/>
            </a:solidFill>
            <a:prstDash val="solid"/>
            <a:round/>
            <a:headEnd type="none" w="med" len="med"/>
            <a:tailEnd type="none" w="med" len="med"/>
          </a:ln>
        </p:spPr>
      </p:cxnSp>
      <p:cxnSp>
        <p:nvCxnSpPr>
          <p:cNvPr id="35" name="Google Shape;19112;p79">
            <a:extLst>
              <a:ext uri="{FF2B5EF4-FFF2-40B4-BE49-F238E27FC236}">
                <a16:creationId xmlns:a16="http://schemas.microsoft.com/office/drawing/2014/main" id="{D9E991DC-8E87-34F2-091C-E126870ABCED}"/>
              </a:ext>
            </a:extLst>
          </p:cNvPr>
          <p:cNvCxnSpPr/>
          <p:nvPr/>
        </p:nvCxnSpPr>
        <p:spPr>
          <a:xfrm>
            <a:off x="9477599" y="2681077"/>
            <a:ext cx="0" cy="388800"/>
          </a:xfrm>
          <a:prstGeom prst="straightConnector1">
            <a:avLst/>
          </a:prstGeom>
          <a:noFill/>
          <a:ln w="28575" cap="flat" cmpd="sng">
            <a:solidFill>
              <a:schemeClr val="tx1"/>
            </a:solidFill>
            <a:prstDash val="solid"/>
            <a:round/>
            <a:headEnd type="none" w="med" len="med"/>
            <a:tailEnd type="none" w="med" len="med"/>
          </a:ln>
        </p:spPr>
      </p:cxnSp>
      <p:cxnSp>
        <p:nvCxnSpPr>
          <p:cNvPr id="36" name="Google Shape;19112;p79">
            <a:extLst>
              <a:ext uri="{FF2B5EF4-FFF2-40B4-BE49-F238E27FC236}">
                <a16:creationId xmlns:a16="http://schemas.microsoft.com/office/drawing/2014/main" id="{1F39A18A-59CB-B55D-A564-7770F58B8B3E}"/>
              </a:ext>
            </a:extLst>
          </p:cNvPr>
          <p:cNvCxnSpPr/>
          <p:nvPr/>
        </p:nvCxnSpPr>
        <p:spPr>
          <a:xfrm>
            <a:off x="9509540" y="4322429"/>
            <a:ext cx="0" cy="388800"/>
          </a:xfrm>
          <a:prstGeom prst="straightConnector1">
            <a:avLst/>
          </a:prstGeom>
          <a:noFill/>
          <a:ln w="28575" cap="flat" cmpd="sng">
            <a:solidFill>
              <a:schemeClr val="tx1"/>
            </a:solidFill>
            <a:prstDash val="solid"/>
            <a:round/>
            <a:headEnd type="none" w="med" len="med"/>
            <a:tailEnd type="none" w="med" len="med"/>
          </a:ln>
        </p:spPr>
      </p:cxnSp>
      <p:cxnSp>
        <p:nvCxnSpPr>
          <p:cNvPr id="37" name="Google Shape;19112;p79">
            <a:extLst>
              <a:ext uri="{FF2B5EF4-FFF2-40B4-BE49-F238E27FC236}">
                <a16:creationId xmlns:a16="http://schemas.microsoft.com/office/drawing/2014/main" id="{F4274A62-4C01-A3A3-D72D-5F0F95964D07}"/>
              </a:ext>
            </a:extLst>
          </p:cNvPr>
          <p:cNvCxnSpPr/>
          <p:nvPr/>
        </p:nvCxnSpPr>
        <p:spPr>
          <a:xfrm>
            <a:off x="4039904" y="4341519"/>
            <a:ext cx="0" cy="388800"/>
          </a:xfrm>
          <a:prstGeom prst="straightConnector1">
            <a:avLst/>
          </a:prstGeom>
          <a:noFill/>
          <a:ln w="28575" cap="flat" cmpd="sng">
            <a:solidFill>
              <a:schemeClr val="tx1"/>
            </a:solidFill>
            <a:prstDash val="solid"/>
            <a:round/>
            <a:headEnd type="none" w="med" len="med"/>
            <a:tailEnd type="none" w="med" len="med"/>
          </a:ln>
        </p:spPr>
      </p:cxnSp>
      <p:sp>
        <p:nvSpPr>
          <p:cNvPr id="38" name="Google Shape;19108;p79">
            <a:extLst>
              <a:ext uri="{FF2B5EF4-FFF2-40B4-BE49-F238E27FC236}">
                <a16:creationId xmlns:a16="http://schemas.microsoft.com/office/drawing/2014/main" id="{12D7292D-CEE3-09E1-7A6C-72AB6A37272E}"/>
              </a:ext>
            </a:extLst>
          </p:cNvPr>
          <p:cNvSpPr txBox="1">
            <a:spLocks/>
          </p:cNvSpPr>
          <p:nvPr/>
        </p:nvSpPr>
        <p:spPr>
          <a:xfrm>
            <a:off x="2136539" y="3537430"/>
            <a:ext cx="949800" cy="524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800" dirty="0">
                <a:latin typeface="Montserrat" panose="00000500000000000000" pitchFamily="2" charset="0"/>
              </a:rPr>
              <a:t>02</a:t>
            </a:r>
          </a:p>
        </p:txBody>
      </p:sp>
      <p:sp>
        <p:nvSpPr>
          <p:cNvPr id="39" name="Google Shape;19108;p79">
            <a:extLst>
              <a:ext uri="{FF2B5EF4-FFF2-40B4-BE49-F238E27FC236}">
                <a16:creationId xmlns:a16="http://schemas.microsoft.com/office/drawing/2014/main" id="{F7C60920-656E-52DE-348B-1AC83AD30A62}"/>
              </a:ext>
            </a:extLst>
          </p:cNvPr>
          <p:cNvSpPr txBox="1">
            <a:spLocks/>
          </p:cNvSpPr>
          <p:nvPr/>
        </p:nvSpPr>
        <p:spPr>
          <a:xfrm>
            <a:off x="2130559" y="2181541"/>
            <a:ext cx="949800" cy="524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800" dirty="0">
                <a:latin typeface="Montserrat" panose="00000500000000000000" pitchFamily="2" charset="0"/>
              </a:rPr>
              <a:t>01</a:t>
            </a:r>
          </a:p>
        </p:txBody>
      </p:sp>
      <p:sp>
        <p:nvSpPr>
          <p:cNvPr id="40" name="Google Shape;19108;p79">
            <a:extLst>
              <a:ext uri="{FF2B5EF4-FFF2-40B4-BE49-F238E27FC236}">
                <a16:creationId xmlns:a16="http://schemas.microsoft.com/office/drawing/2014/main" id="{5123C44F-3424-954C-20E5-C8DFB9197E12}"/>
              </a:ext>
            </a:extLst>
          </p:cNvPr>
          <p:cNvSpPr txBox="1">
            <a:spLocks/>
          </p:cNvSpPr>
          <p:nvPr/>
        </p:nvSpPr>
        <p:spPr>
          <a:xfrm>
            <a:off x="7536227" y="2001488"/>
            <a:ext cx="949800" cy="524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800" dirty="0">
                <a:latin typeface="Montserrat" panose="00000500000000000000" pitchFamily="2" charset="0"/>
              </a:rPr>
              <a:t>03</a:t>
            </a:r>
          </a:p>
        </p:txBody>
      </p:sp>
      <p:sp>
        <p:nvSpPr>
          <p:cNvPr id="41" name="Google Shape;19108;p79">
            <a:extLst>
              <a:ext uri="{FF2B5EF4-FFF2-40B4-BE49-F238E27FC236}">
                <a16:creationId xmlns:a16="http://schemas.microsoft.com/office/drawing/2014/main" id="{B2F9C533-7647-3C2D-88CE-05D8E4623BFC}"/>
              </a:ext>
            </a:extLst>
          </p:cNvPr>
          <p:cNvSpPr txBox="1">
            <a:spLocks/>
          </p:cNvSpPr>
          <p:nvPr/>
        </p:nvSpPr>
        <p:spPr>
          <a:xfrm>
            <a:off x="7549431" y="3429000"/>
            <a:ext cx="949800" cy="524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800" dirty="0">
                <a:latin typeface="Montserrat" panose="00000500000000000000" pitchFamily="2" charset="0"/>
              </a:rPr>
              <a:t>04</a:t>
            </a:r>
          </a:p>
        </p:txBody>
      </p:sp>
      <p:sp>
        <p:nvSpPr>
          <p:cNvPr id="2" name="Google Shape;19116;p79">
            <a:extLst>
              <a:ext uri="{FF2B5EF4-FFF2-40B4-BE49-F238E27FC236}">
                <a16:creationId xmlns:a16="http://schemas.microsoft.com/office/drawing/2014/main" id="{D931533F-AEA2-C37A-5A91-7A50E18FDDF9}"/>
              </a:ext>
            </a:extLst>
          </p:cNvPr>
          <p:cNvSpPr txBox="1">
            <a:spLocks/>
          </p:cNvSpPr>
          <p:nvPr/>
        </p:nvSpPr>
        <p:spPr>
          <a:xfrm>
            <a:off x="8499231" y="4701323"/>
            <a:ext cx="3152298" cy="10014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Montserrat" panose="00000500000000000000" pitchFamily="2" charset="0"/>
              </a:rPr>
              <a:t>R</a:t>
            </a:r>
            <a:r>
              <a:rPr lang="en-IN" sz="3200" dirty="0">
                <a:latin typeface="Montserrat" panose="00000500000000000000" pitchFamily="2" charset="0"/>
              </a:rPr>
              <a:t>eports</a:t>
            </a:r>
          </a:p>
        </p:txBody>
      </p:sp>
      <p:sp>
        <p:nvSpPr>
          <p:cNvPr id="3" name="Google Shape;19108;p79">
            <a:extLst>
              <a:ext uri="{FF2B5EF4-FFF2-40B4-BE49-F238E27FC236}">
                <a16:creationId xmlns:a16="http://schemas.microsoft.com/office/drawing/2014/main" id="{6A321A70-4884-771B-38D4-1ED806E571BB}"/>
              </a:ext>
            </a:extLst>
          </p:cNvPr>
          <p:cNvSpPr txBox="1">
            <a:spLocks/>
          </p:cNvSpPr>
          <p:nvPr/>
        </p:nvSpPr>
        <p:spPr>
          <a:xfrm>
            <a:off x="7570188" y="4916218"/>
            <a:ext cx="949800" cy="524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800" dirty="0">
                <a:latin typeface="Montserrat" panose="00000500000000000000" pitchFamily="2" charset="0"/>
              </a:rPr>
              <a:t>05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AC69-957F-DEF4-0E1E-F0E28CBEA97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3B57812-2D90-77E1-0344-6A0CC4568098}"/>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61959D3F-A638-1E80-53C9-15F03C6B228B}"/>
              </a:ext>
            </a:extLst>
          </p:cNvPr>
          <p:cNvPicPr>
            <a:picLocks noChangeAspect="1"/>
          </p:cNvPicPr>
          <p:nvPr/>
        </p:nvPicPr>
        <p:blipFill>
          <a:blip r:embed="rId2"/>
          <a:stretch>
            <a:fillRect/>
          </a:stretch>
        </p:blipFill>
        <p:spPr>
          <a:xfrm>
            <a:off x="0" y="0"/>
            <a:ext cx="12192000" cy="6869791"/>
          </a:xfrm>
          <a:prstGeom prst="rect">
            <a:avLst/>
          </a:prstGeom>
          <a:ln w="19050">
            <a:solidFill>
              <a:schemeClr val="tx1"/>
            </a:solidFill>
          </a:ln>
        </p:spPr>
      </p:pic>
    </p:spTree>
    <p:extLst>
      <p:ext uri="{BB962C8B-B14F-4D97-AF65-F5344CB8AC3E}">
        <p14:creationId xmlns:p14="http://schemas.microsoft.com/office/powerpoint/2010/main" val="652467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F93D-037A-1702-044E-8F24CFE66DC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C4D41EB-019F-A08F-F329-862AE3DEA550}"/>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84AD79C1-9F38-6348-7BC4-1FE9C959E33F}"/>
              </a:ext>
            </a:extLst>
          </p:cNvPr>
          <p:cNvGrpSpPr>
            <a:grpSpLocks/>
          </p:cNvGrpSpPr>
          <p:nvPr/>
        </p:nvGrpSpPr>
        <p:grpSpPr bwMode="auto">
          <a:xfrm>
            <a:off x="0" y="0"/>
            <a:ext cx="12191999" cy="6858000"/>
            <a:chOff x="865" y="290"/>
            <a:chExt cx="10236" cy="5496"/>
          </a:xfrm>
        </p:grpSpPr>
        <p:pic>
          <p:nvPicPr>
            <p:cNvPr id="5" name="Picture 4">
              <a:extLst>
                <a:ext uri="{FF2B5EF4-FFF2-40B4-BE49-F238E27FC236}">
                  <a16:creationId xmlns:a16="http://schemas.microsoft.com/office/drawing/2014/main" id="{CBE20EF0-8102-C633-5A40-4277EFA63D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06"/>
              <a:ext cx="10205" cy="54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36C7084-109A-83AB-62DE-5D7C859DEB18}"/>
                </a:ext>
              </a:extLst>
            </p:cNvPr>
            <p:cNvSpPr>
              <a:spLocks noChangeArrowheads="1"/>
            </p:cNvSpPr>
            <p:nvPr/>
          </p:nvSpPr>
          <p:spPr bwMode="auto">
            <a:xfrm>
              <a:off x="865" y="290"/>
              <a:ext cx="10236" cy="549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431117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3C26-FC39-348F-AFA1-C200C772DE5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3256058-AD0F-FF87-B625-43337776A740}"/>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A64DB884-C203-4D23-EE0B-7E74380FCA55}"/>
              </a:ext>
            </a:extLst>
          </p:cNvPr>
          <p:cNvGrpSpPr>
            <a:grpSpLocks/>
          </p:cNvGrpSpPr>
          <p:nvPr/>
        </p:nvGrpSpPr>
        <p:grpSpPr bwMode="auto">
          <a:xfrm>
            <a:off x="0" y="0"/>
            <a:ext cx="12191999" cy="6858000"/>
            <a:chOff x="865" y="208"/>
            <a:chExt cx="10236" cy="5494"/>
          </a:xfrm>
        </p:grpSpPr>
        <p:pic>
          <p:nvPicPr>
            <p:cNvPr id="5" name="Picture 4">
              <a:extLst>
                <a:ext uri="{FF2B5EF4-FFF2-40B4-BE49-F238E27FC236}">
                  <a16:creationId xmlns:a16="http://schemas.microsoft.com/office/drawing/2014/main" id="{7E009D6F-2A3A-D86F-DEC2-4061E48682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224"/>
              <a:ext cx="10205" cy="54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7D6881-442A-C94B-FEAB-1D4BC7E96946}"/>
                </a:ext>
              </a:extLst>
            </p:cNvPr>
            <p:cNvSpPr>
              <a:spLocks noChangeArrowheads="1"/>
            </p:cNvSpPr>
            <p:nvPr/>
          </p:nvSpPr>
          <p:spPr bwMode="auto">
            <a:xfrm>
              <a:off x="865" y="208"/>
              <a:ext cx="10236" cy="5494"/>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cxnSp>
        <p:nvCxnSpPr>
          <p:cNvPr id="7" name="Straight Arrow Connector 6">
            <a:extLst>
              <a:ext uri="{FF2B5EF4-FFF2-40B4-BE49-F238E27FC236}">
                <a16:creationId xmlns:a16="http://schemas.microsoft.com/office/drawing/2014/main" id="{8CD5C22C-6BE6-C5FB-CBE9-57B619CB90AD}"/>
              </a:ext>
            </a:extLst>
          </p:cNvPr>
          <p:cNvCxnSpPr>
            <a:cxnSpLocks/>
          </p:cNvCxnSpPr>
          <p:nvPr/>
        </p:nvCxnSpPr>
        <p:spPr>
          <a:xfrm flipH="1">
            <a:off x="2120629" y="3608962"/>
            <a:ext cx="778213" cy="4596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32E1082-7AD1-6AE8-7304-4CB41DF32A33}"/>
              </a:ext>
            </a:extLst>
          </p:cNvPr>
          <p:cNvSpPr txBox="1"/>
          <p:nvPr/>
        </p:nvSpPr>
        <p:spPr>
          <a:xfrm>
            <a:off x="2831202" y="3455073"/>
            <a:ext cx="7324928" cy="307777"/>
          </a:xfrm>
          <a:prstGeom prst="rect">
            <a:avLst/>
          </a:prstGeom>
          <a:noFill/>
        </p:spPr>
        <p:txBody>
          <a:bodyPr wrap="square" rtlCol="0">
            <a:spAutoFit/>
          </a:bodyPr>
          <a:lstStyle/>
          <a:p>
            <a:r>
              <a:rPr lang="en-US" dirty="0"/>
              <a:t>By clicking on the + option user can view the FAQ’s.</a:t>
            </a:r>
            <a:endParaRPr lang="en-IN" dirty="0"/>
          </a:p>
        </p:txBody>
      </p:sp>
    </p:spTree>
    <p:extLst>
      <p:ext uri="{BB962C8B-B14F-4D97-AF65-F5344CB8AC3E}">
        <p14:creationId xmlns:p14="http://schemas.microsoft.com/office/powerpoint/2010/main" val="3389565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C015-FBA1-2238-CCFC-D71E6CD1398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F05AC12-227C-2BE2-E7BE-7A3EEFDAFCDF}"/>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F051D33F-5C41-0C2F-A100-616438B9B968}"/>
              </a:ext>
            </a:extLst>
          </p:cNvPr>
          <p:cNvGrpSpPr>
            <a:grpSpLocks/>
          </p:cNvGrpSpPr>
          <p:nvPr/>
        </p:nvGrpSpPr>
        <p:grpSpPr bwMode="auto">
          <a:xfrm>
            <a:off x="0" y="0"/>
            <a:ext cx="12191999" cy="6858000"/>
            <a:chOff x="865" y="302"/>
            <a:chExt cx="10236" cy="5494"/>
          </a:xfrm>
        </p:grpSpPr>
        <p:pic>
          <p:nvPicPr>
            <p:cNvPr id="5" name="Picture 4">
              <a:extLst>
                <a:ext uri="{FF2B5EF4-FFF2-40B4-BE49-F238E27FC236}">
                  <a16:creationId xmlns:a16="http://schemas.microsoft.com/office/drawing/2014/main" id="{BCE0A8CC-B76A-3A2E-E79E-6CAB944E4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8"/>
              <a:ext cx="10205" cy="54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7E3195-1047-816D-C727-95FB28BEACB6}"/>
                </a:ext>
              </a:extLst>
            </p:cNvPr>
            <p:cNvSpPr>
              <a:spLocks noChangeArrowheads="1"/>
            </p:cNvSpPr>
            <p:nvPr/>
          </p:nvSpPr>
          <p:spPr bwMode="auto">
            <a:xfrm>
              <a:off x="865" y="302"/>
              <a:ext cx="10236" cy="5494"/>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31757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418;p125">
            <a:extLst>
              <a:ext uri="{FF2B5EF4-FFF2-40B4-BE49-F238E27FC236}">
                <a16:creationId xmlns:a16="http://schemas.microsoft.com/office/drawing/2014/main" id="{A9AF6733-7196-3CFC-E1AD-7E1588AF9384}"/>
              </a:ext>
            </a:extLst>
          </p:cNvPr>
          <p:cNvSpPr txBox="1">
            <a:spLocks/>
          </p:cNvSpPr>
          <p:nvPr/>
        </p:nvSpPr>
        <p:spPr>
          <a:xfrm>
            <a:off x="7958132" y="1752925"/>
            <a:ext cx="5251800"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IN" sz="4300" b="1" dirty="0">
                <a:solidFill>
                  <a:schemeClr val="tx1"/>
                </a:solidFill>
                <a:latin typeface="Montserrat"/>
                <a:ea typeface="Montserrat"/>
                <a:cs typeface="Montserrat"/>
                <a:sym typeface="Montserrat"/>
              </a:rPr>
              <a:t>Services Page</a:t>
            </a:r>
          </a:p>
        </p:txBody>
      </p:sp>
      <p:sp>
        <p:nvSpPr>
          <p:cNvPr id="6" name="Google Shape;19421;p125">
            <a:extLst>
              <a:ext uri="{FF2B5EF4-FFF2-40B4-BE49-F238E27FC236}">
                <a16:creationId xmlns:a16="http://schemas.microsoft.com/office/drawing/2014/main" id="{DCB33065-3F99-1FB6-B998-2C18C3E641D6}"/>
              </a:ext>
            </a:extLst>
          </p:cNvPr>
          <p:cNvSpPr txBox="1"/>
          <p:nvPr/>
        </p:nvSpPr>
        <p:spPr>
          <a:xfrm>
            <a:off x="6504496" y="3429000"/>
            <a:ext cx="5619572"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Users can find all the services that are provided by the our site on the services page.</a:t>
            </a:r>
            <a:endParaRPr b="1" dirty="0">
              <a:solidFill>
                <a:schemeClr val="tx1"/>
              </a:solidFill>
              <a:latin typeface="Montserrat" panose="00000500000000000000" pitchFamily="2" charset="0"/>
              <a:ea typeface="Raleway Light"/>
              <a:cs typeface="Raleway Light"/>
              <a:sym typeface="Raleway Light"/>
            </a:endParaRPr>
          </a:p>
        </p:txBody>
      </p:sp>
      <p:cxnSp>
        <p:nvCxnSpPr>
          <p:cNvPr id="7" name="Google Shape;19219;p88">
            <a:extLst>
              <a:ext uri="{FF2B5EF4-FFF2-40B4-BE49-F238E27FC236}">
                <a16:creationId xmlns:a16="http://schemas.microsoft.com/office/drawing/2014/main" id="{023AA391-9FF6-5603-9AA0-3B3621029435}"/>
              </a:ext>
            </a:extLst>
          </p:cNvPr>
          <p:cNvCxnSpPr>
            <a:cxnSpLocks/>
          </p:cNvCxnSpPr>
          <p:nvPr/>
        </p:nvCxnSpPr>
        <p:spPr>
          <a:xfrm>
            <a:off x="7615717" y="3004794"/>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Google Shape;19219;p88">
            <a:extLst>
              <a:ext uri="{FF2B5EF4-FFF2-40B4-BE49-F238E27FC236}">
                <a16:creationId xmlns:a16="http://schemas.microsoft.com/office/drawing/2014/main" id="{8F34EFE1-97BC-3C31-A3B8-F42995D5BB24}"/>
              </a:ext>
            </a:extLst>
          </p:cNvPr>
          <p:cNvCxnSpPr>
            <a:cxnSpLocks/>
          </p:cNvCxnSpPr>
          <p:nvPr/>
        </p:nvCxnSpPr>
        <p:spPr>
          <a:xfrm>
            <a:off x="6816010" y="3345730"/>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848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60A95-C3B7-4DEA-C2FD-9CABA433F40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582D0DE-06E4-65A0-0FB6-0D8ABC56B403}"/>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738C66C5-9148-692B-41BA-246237FB1F8A}"/>
              </a:ext>
            </a:extLst>
          </p:cNvPr>
          <p:cNvPicPr>
            <a:picLocks noChangeAspect="1"/>
          </p:cNvPicPr>
          <p:nvPr/>
        </p:nvPicPr>
        <p:blipFill>
          <a:blip r:embed="rId2"/>
          <a:stretch>
            <a:fillRect/>
          </a:stretch>
        </p:blipFill>
        <p:spPr>
          <a:xfrm>
            <a:off x="-9980" y="0"/>
            <a:ext cx="12223029" cy="6857999"/>
          </a:xfrm>
          <a:prstGeom prst="rect">
            <a:avLst/>
          </a:prstGeom>
          <a:ln w="19050">
            <a:solidFill>
              <a:schemeClr val="tx1"/>
            </a:solidFill>
          </a:ln>
        </p:spPr>
      </p:pic>
    </p:spTree>
    <p:extLst>
      <p:ext uri="{BB962C8B-B14F-4D97-AF65-F5344CB8AC3E}">
        <p14:creationId xmlns:p14="http://schemas.microsoft.com/office/powerpoint/2010/main" val="16667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94EC7-772D-6C5A-BCD2-430E16F7031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AF81A53-426D-F970-C5B1-F977E92B75BF}"/>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E09D58C9-B35F-1AE4-DB2D-1C812123B129}"/>
              </a:ext>
            </a:extLst>
          </p:cNvPr>
          <p:cNvGrpSpPr>
            <a:grpSpLocks/>
          </p:cNvGrpSpPr>
          <p:nvPr/>
        </p:nvGrpSpPr>
        <p:grpSpPr bwMode="auto">
          <a:xfrm>
            <a:off x="0" y="0"/>
            <a:ext cx="12191999" cy="6857999"/>
            <a:chOff x="865" y="300"/>
            <a:chExt cx="10236" cy="5489"/>
          </a:xfrm>
        </p:grpSpPr>
        <p:pic>
          <p:nvPicPr>
            <p:cNvPr id="6" name="Picture 5">
              <a:extLst>
                <a:ext uri="{FF2B5EF4-FFF2-40B4-BE49-F238E27FC236}">
                  <a16:creationId xmlns:a16="http://schemas.microsoft.com/office/drawing/2014/main" id="{3A94D8E3-F201-13E4-3890-7E9A2CD45F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6"/>
              <a:ext cx="10205" cy="54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E439146-4DA5-A87D-481C-AEFE691E7DF0}"/>
                </a:ext>
              </a:extLst>
            </p:cNvPr>
            <p:cNvSpPr>
              <a:spLocks noChangeArrowheads="1"/>
            </p:cNvSpPr>
            <p:nvPr/>
          </p:nvSpPr>
          <p:spPr bwMode="auto">
            <a:xfrm>
              <a:off x="865" y="300"/>
              <a:ext cx="10236" cy="5489"/>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5382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D295-4E28-32CB-705B-BEE41656A38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F756C46-2D33-074B-6B9F-26D67106E593}"/>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3AEFB344-C73D-F5B8-4CE0-E68ADF4CE618}"/>
              </a:ext>
            </a:extLst>
          </p:cNvPr>
          <p:cNvGrpSpPr>
            <a:grpSpLocks/>
          </p:cNvGrpSpPr>
          <p:nvPr/>
        </p:nvGrpSpPr>
        <p:grpSpPr bwMode="auto">
          <a:xfrm>
            <a:off x="0" y="0"/>
            <a:ext cx="12191999" cy="6858000"/>
            <a:chOff x="865" y="253"/>
            <a:chExt cx="10236" cy="5496"/>
          </a:xfrm>
        </p:grpSpPr>
        <p:pic>
          <p:nvPicPr>
            <p:cNvPr id="6" name="Picture 5">
              <a:extLst>
                <a:ext uri="{FF2B5EF4-FFF2-40B4-BE49-F238E27FC236}">
                  <a16:creationId xmlns:a16="http://schemas.microsoft.com/office/drawing/2014/main" id="{D13E7519-6F5E-9452-4346-A7C792A2D4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268"/>
              <a:ext cx="10205" cy="54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A1CF7B3-61F7-0287-BDB2-93E6C1700C1F}"/>
                </a:ext>
              </a:extLst>
            </p:cNvPr>
            <p:cNvSpPr>
              <a:spLocks noChangeArrowheads="1"/>
            </p:cNvSpPr>
            <p:nvPr/>
          </p:nvSpPr>
          <p:spPr bwMode="auto">
            <a:xfrm>
              <a:off x="865" y="253"/>
              <a:ext cx="10236" cy="549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2667377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5D51-9BDB-FD26-739F-ED616F5877D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789C55C-0B5C-D5D0-E69B-DD64875FF197}"/>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D59386B3-64B1-7647-1418-0F08A5B99440}"/>
              </a:ext>
            </a:extLst>
          </p:cNvPr>
          <p:cNvGrpSpPr>
            <a:grpSpLocks/>
          </p:cNvGrpSpPr>
          <p:nvPr/>
        </p:nvGrpSpPr>
        <p:grpSpPr bwMode="auto">
          <a:xfrm>
            <a:off x="0" y="0"/>
            <a:ext cx="12191999" cy="6858000"/>
            <a:chOff x="865" y="300"/>
            <a:chExt cx="10236" cy="5496"/>
          </a:xfrm>
        </p:grpSpPr>
        <p:pic>
          <p:nvPicPr>
            <p:cNvPr id="5" name="Picture 4">
              <a:extLst>
                <a:ext uri="{FF2B5EF4-FFF2-40B4-BE49-F238E27FC236}">
                  <a16:creationId xmlns:a16="http://schemas.microsoft.com/office/drawing/2014/main" id="{431DA202-3F89-06BB-A662-2FE91E10796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6"/>
              <a:ext cx="10205" cy="54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34DE230-F46A-2980-7A89-380910928942}"/>
                </a:ext>
              </a:extLst>
            </p:cNvPr>
            <p:cNvSpPr>
              <a:spLocks noChangeArrowheads="1"/>
            </p:cNvSpPr>
            <p:nvPr/>
          </p:nvSpPr>
          <p:spPr bwMode="auto">
            <a:xfrm>
              <a:off x="865" y="300"/>
              <a:ext cx="10236" cy="549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879104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261;p96">
            <a:extLst>
              <a:ext uri="{FF2B5EF4-FFF2-40B4-BE49-F238E27FC236}">
                <a16:creationId xmlns:a16="http://schemas.microsoft.com/office/drawing/2014/main" id="{A274A88D-6840-835B-4795-D7ADB82859A0}"/>
              </a:ext>
            </a:extLst>
          </p:cNvPr>
          <p:cNvSpPr txBox="1">
            <a:spLocks/>
          </p:cNvSpPr>
          <p:nvPr/>
        </p:nvSpPr>
        <p:spPr>
          <a:xfrm>
            <a:off x="7648281" y="1668000"/>
            <a:ext cx="5788057"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US" sz="4300" b="1" dirty="0">
                <a:solidFill>
                  <a:schemeClr val="tx1"/>
                </a:solidFill>
                <a:latin typeface="Montserrat"/>
                <a:ea typeface="Montserrat"/>
                <a:cs typeface="Montserrat"/>
                <a:sym typeface="Montserrat"/>
              </a:rPr>
              <a:t>CONTACT</a:t>
            </a:r>
            <a:endParaRPr lang="en-IN" sz="4300" b="1" dirty="0">
              <a:solidFill>
                <a:schemeClr val="tx1"/>
              </a:solidFill>
              <a:latin typeface="Montserrat"/>
              <a:ea typeface="Montserrat"/>
              <a:cs typeface="Montserrat"/>
              <a:sym typeface="Montserrat"/>
            </a:endParaRPr>
          </a:p>
        </p:txBody>
      </p:sp>
      <p:sp>
        <p:nvSpPr>
          <p:cNvPr id="5" name="Google Shape;19348;p111">
            <a:extLst>
              <a:ext uri="{FF2B5EF4-FFF2-40B4-BE49-F238E27FC236}">
                <a16:creationId xmlns:a16="http://schemas.microsoft.com/office/drawing/2014/main" id="{77B22EC6-A6DD-4103-332B-8FAFE728280E}"/>
              </a:ext>
            </a:extLst>
          </p:cNvPr>
          <p:cNvSpPr txBox="1"/>
          <p:nvPr/>
        </p:nvSpPr>
        <p:spPr>
          <a:xfrm>
            <a:off x="5109328" y="3306510"/>
            <a:ext cx="611171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Users can get the contact details of the company by clicking on the contact us page</a:t>
            </a:r>
            <a:endParaRPr b="1" dirty="0">
              <a:solidFill>
                <a:schemeClr val="tx1"/>
              </a:solidFill>
              <a:latin typeface="Montserrat" panose="00000500000000000000" pitchFamily="2" charset="0"/>
              <a:ea typeface="Raleway Light"/>
              <a:cs typeface="Raleway Light"/>
              <a:sym typeface="Raleway Light"/>
            </a:endParaRPr>
          </a:p>
        </p:txBody>
      </p:sp>
      <p:cxnSp>
        <p:nvCxnSpPr>
          <p:cNvPr id="6" name="Google Shape;19219;p88">
            <a:extLst>
              <a:ext uri="{FF2B5EF4-FFF2-40B4-BE49-F238E27FC236}">
                <a16:creationId xmlns:a16="http://schemas.microsoft.com/office/drawing/2014/main" id="{572717C1-02C8-EB9C-7595-828F5B2AC42B}"/>
              </a:ext>
            </a:extLst>
          </p:cNvPr>
          <p:cNvCxnSpPr>
            <a:cxnSpLocks/>
          </p:cNvCxnSpPr>
          <p:nvPr/>
        </p:nvCxnSpPr>
        <p:spPr>
          <a:xfrm>
            <a:off x="6096000" y="2853965"/>
            <a:ext cx="3388935"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 name="Google Shape;19219;p88">
            <a:extLst>
              <a:ext uri="{FF2B5EF4-FFF2-40B4-BE49-F238E27FC236}">
                <a16:creationId xmlns:a16="http://schemas.microsoft.com/office/drawing/2014/main" id="{D1E0CEFE-A4F3-30B3-7056-CA461E6EB9D8}"/>
              </a:ext>
            </a:extLst>
          </p:cNvPr>
          <p:cNvCxnSpPr>
            <a:cxnSpLocks/>
          </p:cNvCxnSpPr>
          <p:nvPr/>
        </p:nvCxnSpPr>
        <p:spPr>
          <a:xfrm>
            <a:off x="5462833" y="3148733"/>
            <a:ext cx="3388935"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3526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
          <p:cNvSpPr txBox="1">
            <a:spLocks noGrp="1"/>
          </p:cNvSpPr>
          <p:nvPr>
            <p:ph type="title"/>
          </p:nvPr>
        </p:nvSpPr>
        <p:spPr>
          <a:xfrm>
            <a:off x="718569" y="969885"/>
            <a:ext cx="6845206" cy="77901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Montserrat"/>
              <a:buNone/>
            </a:pPr>
            <a:r>
              <a:rPr lang="en-US" sz="3200" b="1">
                <a:latin typeface="Montserrat"/>
                <a:ea typeface="Montserrat"/>
                <a:cs typeface="Montserrat"/>
                <a:sym typeface="Montserrat"/>
              </a:rPr>
              <a:t>Group Members: </a:t>
            </a:r>
            <a:endParaRPr sz="3200" b="1">
              <a:latin typeface="Montserrat"/>
              <a:ea typeface="Montserrat"/>
              <a:cs typeface="Montserrat"/>
              <a:sym typeface="Montserrat"/>
            </a:endParaRPr>
          </a:p>
        </p:txBody>
      </p:sp>
      <p:sp>
        <p:nvSpPr>
          <p:cNvPr id="171" name="Google Shape;171;p3"/>
          <p:cNvSpPr txBox="1"/>
          <p:nvPr/>
        </p:nvSpPr>
        <p:spPr>
          <a:xfrm>
            <a:off x="2363897" y="2270142"/>
            <a:ext cx="498925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a:ea typeface="Montserrat"/>
                <a:cs typeface="Montserrat"/>
                <a:sym typeface="Montserrat"/>
              </a:rPr>
              <a:t>Henis D’costa   </a:t>
            </a:r>
            <a:r>
              <a:rPr lang="en-US" sz="1800">
                <a:solidFill>
                  <a:schemeClr val="dk1"/>
                </a:solidFill>
                <a:latin typeface="Montserrat"/>
                <a:ea typeface="Montserrat"/>
                <a:cs typeface="Montserrat"/>
                <a:sym typeface="Montserrat"/>
              </a:rPr>
              <a:t>(</a:t>
            </a:r>
            <a:r>
              <a:rPr lang="en-US" sz="2000">
                <a:solidFill>
                  <a:schemeClr val="dk1"/>
                </a:solidFill>
                <a:latin typeface="Montserrat"/>
                <a:ea typeface="Montserrat"/>
                <a:cs typeface="Montserrat"/>
                <a:sym typeface="Montserrat"/>
              </a:rPr>
              <a:t>20-BCA-028)</a:t>
            </a:r>
            <a:endParaRPr sz="1800">
              <a:solidFill>
                <a:schemeClr val="dk1"/>
              </a:solidFill>
              <a:latin typeface="Montserrat"/>
              <a:ea typeface="Montserrat"/>
              <a:cs typeface="Montserrat"/>
              <a:sym typeface="Montserrat"/>
            </a:endParaRPr>
          </a:p>
        </p:txBody>
      </p:sp>
      <p:sp>
        <p:nvSpPr>
          <p:cNvPr id="172" name="Google Shape;172;p3"/>
          <p:cNvSpPr txBox="1"/>
          <p:nvPr/>
        </p:nvSpPr>
        <p:spPr>
          <a:xfrm>
            <a:off x="2375734" y="2794539"/>
            <a:ext cx="387954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a:ea typeface="Montserrat"/>
                <a:cs typeface="Montserrat"/>
                <a:sym typeface="Montserrat"/>
              </a:rPr>
              <a:t>Asmi Halvadia  (20-BCA-040)</a:t>
            </a:r>
            <a:endParaRPr sz="1800">
              <a:solidFill>
                <a:schemeClr val="dk1"/>
              </a:solidFill>
              <a:latin typeface="Montserrat"/>
              <a:ea typeface="Montserrat"/>
              <a:cs typeface="Montserrat"/>
              <a:sym typeface="Montserrat"/>
            </a:endParaRPr>
          </a:p>
        </p:txBody>
      </p:sp>
      <p:sp>
        <p:nvSpPr>
          <p:cNvPr id="173" name="Google Shape;173;p3"/>
          <p:cNvSpPr txBox="1"/>
          <p:nvPr/>
        </p:nvSpPr>
        <p:spPr>
          <a:xfrm>
            <a:off x="2375734" y="3321155"/>
            <a:ext cx="399843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Montserrat"/>
                <a:ea typeface="Montserrat"/>
                <a:cs typeface="Montserrat"/>
                <a:sym typeface="Montserrat"/>
              </a:rPr>
              <a:t>Ridham Kalra   (20-BCA-057)</a:t>
            </a:r>
            <a:endParaRPr sz="1800">
              <a:solidFill>
                <a:schemeClr val="dk1"/>
              </a:solidFill>
              <a:latin typeface="Montserrat"/>
              <a:ea typeface="Montserrat"/>
              <a:cs typeface="Montserrat"/>
              <a:sym typeface="Montserrat"/>
            </a:endParaRPr>
          </a:p>
        </p:txBody>
      </p:sp>
      <p:sp>
        <p:nvSpPr>
          <p:cNvPr id="174" name="Google Shape;174;p3"/>
          <p:cNvSpPr txBox="1"/>
          <p:nvPr/>
        </p:nvSpPr>
        <p:spPr>
          <a:xfrm>
            <a:off x="2375734" y="4705892"/>
            <a:ext cx="633326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Internal Guide : Dr. Dhara Bhatt</a:t>
            </a:r>
            <a:endParaRPr sz="2400">
              <a:solidFill>
                <a:schemeClr val="dk1"/>
              </a:solidFill>
              <a:latin typeface="Montserrat"/>
              <a:ea typeface="Montserrat"/>
              <a:cs typeface="Montserrat"/>
              <a:sym typeface="Montserrat"/>
            </a:endParaRPr>
          </a:p>
        </p:txBody>
      </p:sp>
      <p:sp>
        <p:nvSpPr>
          <p:cNvPr id="175" name="Google Shape;175;p3"/>
          <p:cNvSpPr txBox="1"/>
          <p:nvPr/>
        </p:nvSpPr>
        <p:spPr>
          <a:xfrm>
            <a:off x="2375734" y="5356795"/>
            <a:ext cx="633326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Montserrat"/>
                <a:ea typeface="Montserrat"/>
                <a:cs typeface="Montserrat"/>
                <a:sym typeface="Montserrat"/>
              </a:rPr>
              <a:t>External  Guide : Mr. Atul Jose</a:t>
            </a:r>
            <a:endParaRPr sz="2400" dirty="0">
              <a:solidFill>
                <a:schemeClr val="dk1"/>
              </a:solidFill>
              <a:latin typeface="Montserrat"/>
              <a:ea typeface="Montserrat"/>
              <a:cs typeface="Montserrat"/>
              <a:sym typeface="Montserrat"/>
            </a:endParaRPr>
          </a:p>
        </p:txBody>
      </p:sp>
      <p:pic>
        <p:nvPicPr>
          <p:cNvPr id="176" name="Google Shape;176;p3"/>
          <p:cNvPicPr preferRelativeResize="0"/>
          <p:nvPr/>
        </p:nvPicPr>
        <p:blipFill rotWithShape="1">
          <a:blip r:embed="rId3">
            <a:alphaModFix/>
          </a:blip>
          <a:srcRect/>
          <a:stretch/>
        </p:blipFill>
        <p:spPr>
          <a:xfrm>
            <a:off x="9101969" y="169785"/>
            <a:ext cx="2847975" cy="1600200"/>
          </a:xfrm>
          <a:prstGeom prst="rect">
            <a:avLst/>
          </a:prstGeom>
          <a:noFill/>
          <a:ln>
            <a:noFill/>
          </a:ln>
        </p:spPr>
      </p:pic>
      <p:sp>
        <p:nvSpPr>
          <p:cNvPr id="177" name="Google Shape;177;p3"/>
          <p:cNvSpPr/>
          <p:nvPr/>
        </p:nvSpPr>
        <p:spPr>
          <a:xfrm rot="5400000">
            <a:off x="1670482" y="4852386"/>
            <a:ext cx="319596" cy="168676"/>
          </a:xfrm>
          <a:prstGeom prst="flowChartExtract">
            <a:avLst/>
          </a:prstGeom>
          <a:solidFill>
            <a:schemeClr val="accent2"/>
          </a:solidFill>
          <a:ln w="15875" cap="rnd"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178" name="Google Shape;178;p3"/>
          <p:cNvSpPr/>
          <p:nvPr/>
        </p:nvSpPr>
        <p:spPr>
          <a:xfrm rot="5400000">
            <a:off x="1670482" y="5503289"/>
            <a:ext cx="319596" cy="168676"/>
          </a:xfrm>
          <a:prstGeom prst="flowChartExtract">
            <a:avLst/>
          </a:prstGeom>
          <a:solidFill>
            <a:srgbClr val="FFFF00"/>
          </a:solidFill>
          <a:ln w="15875" cap="rnd"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FA30-F4E9-2B44-7BF8-C9115B84F6DC}"/>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1D4D81D2-6B1C-8BA3-995E-5B3CB1031D27}"/>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E5CBD259-B9B0-AADD-DDD0-6B563B47A282}"/>
              </a:ext>
            </a:extLst>
          </p:cNvPr>
          <p:cNvPicPr>
            <a:picLocks noChangeAspect="1"/>
          </p:cNvPicPr>
          <p:nvPr/>
        </p:nvPicPr>
        <p:blipFill>
          <a:blip r:embed="rId2"/>
          <a:stretch>
            <a:fillRect/>
          </a:stretch>
        </p:blipFill>
        <p:spPr>
          <a:xfrm>
            <a:off x="1" y="0"/>
            <a:ext cx="12192000" cy="6858000"/>
          </a:xfrm>
          <a:prstGeom prst="rect">
            <a:avLst/>
          </a:prstGeom>
          <a:ln w="19050">
            <a:solidFill>
              <a:schemeClr val="tx1"/>
            </a:solidFill>
          </a:ln>
        </p:spPr>
      </p:pic>
    </p:spTree>
    <p:extLst>
      <p:ext uri="{BB962C8B-B14F-4D97-AF65-F5344CB8AC3E}">
        <p14:creationId xmlns:p14="http://schemas.microsoft.com/office/powerpoint/2010/main" val="826370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4530-8431-90F0-0168-874802CD269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C5B3C42-98FA-E0B3-97AB-AAE994B2A6EB}"/>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F8C8DC99-ECBF-A8ED-59C6-1715B6DA329B}"/>
              </a:ext>
            </a:extLst>
          </p:cNvPr>
          <p:cNvGrpSpPr>
            <a:grpSpLocks/>
          </p:cNvGrpSpPr>
          <p:nvPr/>
        </p:nvGrpSpPr>
        <p:grpSpPr bwMode="auto">
          <a:xfrm>
            <a:off x="0" y="-1"/>
            <a:ext cx="12192000" cy="6858001"/>
            <a:chOff x="865" y="290"/>
            <a:chExt cx="10236" cy="5480"/>
          </a:xfrm>
        </p:grpSpPr>
        <p:pic>
          <p:nvPicPr>
            <p:cNvPr id="5" name="Picture 4">
              <a:extLst>
                <a:ext uri="{FF2B5EF4-FFF2-40B4-BE49-F238E27FC236}">
                  <a16:creationId xmlns:a16="http://schemas.microsoft.com/office/drawing/2014/main" id="{ADFC2ADA-71B2-889B-F4EE-B79FD349EF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06"/>
              <a:ext cx="10205" cy="54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7D324FF-35B3-60A5-DD81-33A4F5461FF4}"/>
                </a:ext>
              </a:extLst>
            </p:cNvPr>
            <p:cNvSpPr>
              <a:spLocks noChangeArrowheads="1"/>
            </p:cNvSpPr>
            <p:nvPr/>
          </p:nvSpPr>
          <p:spPr bwMode="auto">
            <a:xfrm>
              <a:off x="865" y="290"/>
              <a:ext cx="10236" cy="5480"/>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098640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261;p96">
            <a:extLst>
              <a:ext uri="{FF2B5EF4-FFF2-40B4-BE49-F238E27FC236}">
                <a16:creationId xmlns:a16="http://schemas.microsoft.com/office/drawing/2014/main" id="{28B29FC4-1F1A-FFBA-258E-733E1FF58CB9}"/>
              </a:ext>
            </a:extLst>
          </p:cNvPr>
          <p:cNvSpPr txBox="1">
            <a:spLocks/>
          </p:cNvSpPr>
          <p:nvPr/>
        </p:nvSpPr>
        <p:spPr>
          <a:xfrm>
            <a:off x="6485641" y="1668000"/>
            <a:ext cx="7355911"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IN" sz="4300" b="1" dirty="0">
                <a:solidFill>
                  <a:schemeClr val="tx1"/>
                </a:solidFill>
                <a:latin typeface="Montserrat"/>
                <a:ea typeface="Montserrat"/>
                <a:cs typeface="Montserrat"/>
                <a:sym typeface="Montserrat"/>
              </a:rPr>
              <a:t>	User Signup</a:t>
            </a:r>
          </a:p>
        </p:txBody>
      </p:sp>
      <p:sp>
        <p:nvSpPr>
          <p:cNvPr id="5" name="Google Shape;19264;p96">
            <a:extLst>
              <a:ext uri="{FF2B5EF4-FFF2-40B4-BE49-F238E27FC236}">
                <a16:creationId xmlns:a16="http://schemas.microsoft.com/office/drawing/2014/main" id="{236CDAC6-24CB-ED53-8870-8E335D7C56A6}"/>
              </a:ext>
            </a:extLst>
          </p:cNvPr>
          <p:cNvSpPr txBox="1"/>
          <p:nvPr/>
        </p:nvSpPr>
        <p:spPr>
          <a:xfrm>
            <a:off x="5354425" y="3244144"/>
            <a:ext cx="6561055"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tx1"/>
                </a:solidFill>
                <a:latin typeface="Montserrat" panose="00000500000000000000" pitchFamily="2" charset="0"/>
                <a:ea typeface="Raleway Light"/>
                <a:cs typeface="Raleway Light"/>
                <a:sym typeface="Raleway Light"/>
              </a:rPr>
              <a:t>User can create his account by clicking on the signup button on the top right corner of the home page.</a:t>
            </a:r>
            <a:endParaRPr sz="1600" b="1" dirty="0">
              <a:solidFill>
                <a:schemeClr val="tx1"/>
              </a:solidFill>
              <a:latin typeface="Montserrat" panose="00000500000000000000" pitchFamily="2" charset="0"/>
              <a:ea typeface="Raleway Light"/>
              <a:cs typeface="Raleway Light"/>
              <a:sym typeface="Raleway Light"/>
            </a:endParaRPr>
          </a:p>
        </p:txBody>
      </p:sp>
      <p:cxnSp>
        <p:nvCxnSpPr>
          <p:cNvPr id="6" name="Google Shape;19219;p88">
            <a:extLst>
              <a:ext uri="{FF2B5EF4-FFF2-40B4-BE49-F238E27FC236}">
                <a16:creationId xmlns:a16="http://schemas.microsoft.com/office/drawing/2014/main" id="{DD436E1B-675D-3954-3BBC-F340E0A43172}"/>
              </a:ext>
            </a:extLst>
          </p:cNvPr>
          <p:cNvCxnSpPr/>
          <p:nvPr/>
        </p:nvCxnSpPr>
        <p:spPr>
          <a:xfrm>
            <a:off x="7361193" y="3160321"/>
            <a:ext cx="1966200"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 name="Google Shape;19219;p88">
            <a:extLst>
              <a:ext uri="{FF2B5EF4-FFF2-40B4-BE49-F238E27FC236}">
                <a16:creationId xmlns:a16="http://schemas.microsoft.com/office/drawing/2014/main" id="{8A986816-C679-EB89-5578-31487D6F7F4E}"/>
              </a:ext>
            </a:extLst>
          </p:cNvPr>
          <p:cNvCxnSpPr/>
          <p:nvPr/>
        </p:nvCxnSpPr>
        <p:spPr>
          <a:xfrm>
            <a:off x="8344293" y="2915471"/>
            <a:ext cx="1966200"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7021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73F0E-A8AC-CFBE-D8F8-000D0086777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B5B49F1-DFBC-8D3E-ABB6-0C79BBC5543E}"/>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110CD31B-483D-D495-9C17-FB624B939C54}"/>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2409131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FA87-0610-0F43-D8D5-99BA8DDF58C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EDFA000-8A49-3B46-E61A-D62450E37A60}"/>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A4E9CFEB-5541-E5E5-57A8-FC6EA3B6708B}"/>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2280652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4873-6DA5-0EFC-080F-D3C43BCE602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097573B-F8C7-C741-439F-FEBAAF3B980C}"/>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A100A427-0358-D9DE-9692-C971F4DE4E23}"/>
              </a:ext>
            </a:extLst>
          </p:cNvPr>
          <p:cNvGrpSpPr>
            <a:grpSpLocks/>
          </p:cNvGrpSpPr>
          <p:nvPr/>
        </p:nvGrpSpPr>
        <p:grpSpPr bwMode="auto">
          <a:xfrm>
            <a:off x="-6194" y="0"/>
            <a:ext cx="12198194" cy="6858000"/>
            <a:chOff x="865" y="208"/>
            <a:chExt cx="10236" cy="5770"/>
          </a:xfrm>
        </p:grpSpPr>
        <p:pic>
          <p:nvPicPr>
            <p:cNvPr id="6" name="Picture 5">
              <a:extLst>
                <a:ext uri="{FF2B5EF4-FFF2-40B4-BE49-F238E27FC236}">
                  <a16:creationId xmlns:a16="http://schemas.microsoft.com/office/drawing/2014/main" id="{F84A3242-D035-C284-7BF8-9F710D6F56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224"/>
              <a:ext cx="10205" cy="57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C61F4EB-9F43-DEF4-40DA-1DAF1984438B}"/>
                </a:ext>
              </a:extLst>
            </p:cNvPr>
            <p:cNvSpPr>
              <a:spLocks noChangeArrowheads="1"/>
            </p:cNvSpPr>
            <p:nvPr/>
          </p:nvSpPr>
          <p:spPr bwMode="auto">
            <a:xfrm>
              <a:off x="865" y="208"/>
              <a:ext cx="10236" cy="5770"/>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4167902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0303-8E9A-7C65-1C43-22F712E5C13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1345AC9-1472-1F39-FB20-A2A7488213CE}"/>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AB5B37C3-E729-889A-3D8F-96F33A44B4A8}"/>
              </a:ext>
            </a:extLst>
          </p:cNvPr>
          <p:cNvGrpSpPr>
            <a:grpSpLocks/>
          </p:cNvGrpSpPr>
          <p:nvPr/>
        </p:nvGrpSpPr>
        <p:grpSpPr bwMode="auto">
          <a:xfrm>
            <a:off x="0" y="0"/>
            <a:ext cx="12192000" cy="6858000"/>
            <a:chOff x="865" y="156"/>
            <a:chExt cx="10236" cy="5772"/>
          </a:xfrm>
        </p:grpSpPr>
        <p:pic>
          <p:nvPicPr>
            <p:cNvPr id="5" name="Picture 4">
              <a:extLst>
                <a:ext uri="{FF2B5EF4-FFF2-40B4-BE49-F238E27FC236}">
                  <a16:creationId xmlns:a16="http://schemas.microsoft.com/office/drawing/2014/main" id="{DDBDCEF4-659D-2C74-4D3A-17E4B997A2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171"/>
              <a:ext cx="10205" cy="57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161FE09-9728-E2CA-7148-568FA789EC44}"/>
                </a:ext>
              </a:extLst>
            </p:cNvPr>
            <p:cNvSpPr>
              <a:spLocks noChangeArrowheads="1"/>
            </p:cNvSpPr>
            <p:nvPr/>
          </p:nvSpPr>
          <p:spPr bwMode="auto">
            <a:xfrm>
              <a:off x="865" y="156"/>
              <a:ext cx="10236" cy="5772"/>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905795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261;p96">
            <a:extLst>
              <a:ext uri="{FF2B5EF4-FFF2-40B4-BE49-F238E27FC236}">
                <a16:creationId xmlns:a16="http://schemas.microsoft.com/office/drawing/2014/main" id="{28B29FC4-1F1A-FFBA-258E-733E1FF58CB9}"/>
              </a:ext>
            </a:extLst>
          </p:cNvPr>
          <p:cNvSpPr txBox="1">
            <a:spLocks/>
          </p:cNvSpPr>
          <p:nvPr/>
        </p:nvSpPr>
        <p:spPr>
          <a:xfrm>
            <a:off x="6485641" y="1668000"/>
            <a:ext cx="7355911"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IN" sz="4300" b="1" dirty="0">
                <a:solidFill>
                  <a:schemeClr val="tx1"/>
                </a:solidFill>
                <a:latin typeface="Montserrat"/>
                <a:ea typeface="Montserrat"/>
                <a:cs typeface="Montserrat"/>
                <a:sym typeface="Montserrat"/>
              </a:rPr>
              <a:t>	User Login</a:t>
            </a:r>
          </a:p>
        </p:txBody>
      </p:sp>
      <p:sp>
        <p:nvSpPr>
          <p:cNvPr id="5" name="Google Shape;19264;p96">
            <a:extLst>
              <a:ext uri="{FF2B5EF4-FFF2-40B4-BE49-F238E27FC236}">
                <a16:creationId xmlns:a16="http://schemas.microsoft.com/office/drawing/2014/main" id="{236CDAC6-24CB-ED53-8870-8E335D7C56A6}"/>
              </a:ext>
            </a:extLst>
          </p:cNvPr>
          <p:cNvSpPr txBox="1"/>
          <p:nvPr/>
        </p:nvSpPr>
        <p:spPr>
          <a:xfrm>
            <a:off x="5593243" y="3244144"/>
            <a:ext cx="679357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tx1"/>
                </a:solidFill>
                <a:latin typeface="Montserrat" panose="00000500000000000000" pitchFamily="2" charset="0"/>
                <a:ea typeface="Raleway Light"/>
                <a:cs typeface="Raleway Light"/>
                <a:sym typeface="Raleway Light"/>
              </a:rPr>
              <a:t>User can login to his account by clicking on the login button on the top right corner of the home page.</a:t>
            </a:r>
            <a:endParaRPr sz="1600" b="1" dirty="0">
              <a:solidFill>
                <a:schemeClr val="tx1"/>
              </a:solidFill>
              <a:latin typeface="Montserrat" panose="00000500000000000000" pitchFamily="2" charset="0"/>
              <a:ea typeface="Raleway Light"/>
              <a:cs typeface="Raleway Light"/>
              <a:sym typeface="Raleway Light"/>
            </a:endParaRPr>
          </a:p>
        </p:txBody>
      </p:sp>
      <p:cxnSp>
        <p:nvCxnSpPr>
          <p:cNvPr id="6" name="Google Shape;19219;p88">
            <a:extLst>
              <a:ext uri="{FF2B5EF4-FFF2-40B4-BE49-F238E27FC236}">
                <a16:creationId xmlns:a16="http://schemas.microsoft.com/office/drawing/2014/main" id="{DD436E1B-675D-3954-3BBC-F340E0A43172}"/>
              </a:ext>
            </a:extLst>
          </p:cNvPr>
          <p:cNvCxnSpPr/>
          <p:nvPr/>
        </p:nvCxnSpPr>
        <p:spPr>
          <a:xfrm>
            <a:off x="7361193" y="3160321"/>
            <a:ext cx="1966200"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 name="Google Shape;19219;p88">
            <a:extLst>
              <a:ext uri="{FF2B5EF4-FFF2-40B4-BE49-F238E27FC236}">
                <a16:creationId xmlns:a16="http://schemas.microsoft.com/office/drawing/2014/main" id="{8A986816-C679-EB89-5578-31487D6F7F4E}"/>
              </a:ext>
            </a:extLst>
          </p:cNvPr>
          <p:cNvCxnSpPr/>
          <p:nvPr/>
        </p:nvCxnSpPr>
        <p:spPr>
          <a:xfrm>
            <a:off x="8344293" y="2915471"/>
            <a:ext cx="1966200"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3516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50E3E-A978-0955-1F26-D14FF988911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D278B83-ED66-67FA-B4DC-AACA8F728489}"/>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0F9D480F-40B8-6F68-E266-6D2BEE6DAAE4}"/>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1170118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374F-3D00-44CB-D312-9267D767A5C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BE20DC8-E519-7416-7395-CEC590FA9466}"/>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454CADAA-C96B-58F9-D6E0-9E6B6B49B704}"/>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2836714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
          <p:cNvSpPr txBox="1">
            <a:spLocks noGrp="1"/>
          </p:cNvSpPr>
          <p:nvPr>
            <p:ph type="title"/>
          </p:nvPr>
        </p:nvSpPr>
        <p:spPr>
          <a:xfrm>
            <a:off x="4033388" y="2055255"/>
            <a:ext cx="6024575"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800"/>
              <a:buFont typeface="Montserrat"/>
              <a:buNone/>
            </a:pPr>
            <a:r>
              <a:rPr lang="en-US" sz="4800" b="1">
                <a:latin typeface="Montserrat"/>
                <a:ea typeface="Montserrat"/>
                <a:cs typeface="Montserrat"/>
                <a:sym typeface="Montserrat"/>
              </a:rPr>
              <a:t>About</a:t>
            </a:r>
            <a:r>
              <a:rPr lang="en-US" sz="4800" b="1"/>
              <a:t> </a:t>
            </a:r>
            <a:r>
              <a:rPr lang="en-US" sz="4800" b="1">
                <a:latin typeface="Montserrat"/>
                <a:ea typeface="Montserrat"/>
                <a:cs typeface="Montserrat"/>
                <a:sym typeface="Montserrat"/>
              </a:rPr>
              <a:t>Company</a:t>
            </a:r>
            <a:endParaRPr sz="4800" b="1">
              <a:latin typeface="Montserrat"/>
              <a:ea typeface="Montserrat"/>
              <a:cs typeface="Montserrat"/>
              <a:sym typeface="Montserrat"/>
            </a:endParaRPr>
          </a:p>
        </p:txBody>
      </p:sp>
      <p:sp>
        <p:nvSpPr>
          <p:cNvPr id="184" name="Google Shape;184;p4"/>
          <p:cNvSpPr/>
          <p:nvPr/>
        </p:nvSpPr>
        <p:spPr>
          <a:xfrm>
            <a:off x="1260353" y="2769833"/>
            <a:ext cx="1475880" cy="332694"/>
          </a:xfrm>
          <a:prstGeom prst="homePlate">
            <a:avLst>
              <a:gd name="adj" fmla="val 50000"/>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000"/>
              <a:buFont typeface="Corbel"/>
              <a:buNone/>
            </a:pPr>
            <a:endParaRPr sz="2000">
              <a:solidFill>
                <a:schemeClr val="lt2"/>
              </a:solidFill>
              <a:latin typeface="Corbel"/>
              <a:ea typeface="Corbel"/>
              <a:cs typeface="Corbel"/>
              <a:sym typeface="Corbel"/>
            </a:endParaRPr>
          </a:p>
        </p:txBody>
      </p:sp>
      <p:sp>
        <p:nvSpPr>
          <p:cNvPr id="185" name="Google Shape;185;p4"/>
          <p:cNvSpPr/>
          <p:nvPr/>
        </p:nvSpPr>
        <p:spPr>
          <a:xfrm>
            <a:off x="2699989" y="2769833"/>
            <a:ext cx="312221" cy="332694"/>
          </a:xfrm>
          <a:prstGeom prst="chevron">
            <a:avLst>
              <a:gd name="adj" fmla="val 5000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a:solidFill>
                <a:schemeClr val="lt1"/>
              </a:solidFill>
              <a:latin typeface="Corbel"/>
              <a:ea typeface="Corbel"/>
              <a:cs typeface="Corbel"/>
              <a:sym typeface="Corbel"/>
            </a:endParaRPr>
          </a:p>
        </p:txBody>
      </p:sp>
      <p:sp>
        <p:nvSpPr>
          <p:cNvPr id="186" name="Google Shape;186;p4"/>
          <p:cNvSpPr/>
          <p:nvPr/>
        </p:nvSpPr>
        <p:spPr>
          <a:xfrm>
            <a:off x="2967765" y="2769833"/>
            <a:ext cx="312221" cy="323445"/>
          </a:xfrm>
          <a:prstGeom prst="chevron">
            <a:avLst>
              <a:gd name="adj" fmla="val 50000"/>
            </a:avLst>
          </a:prstGeom>
          <a:noFill/>
          <a:ln w="2857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a:solidFill>
                <a:schemeClr val="lt1"/>
              </a:solidFill>
              <a:latin typeface="Corbel"/>
              <a:ea typeface="Corbel"/>
              <a:cs typeface="Corbel"/>
              <a:sym typeface="Corbel"/>
            </a:endParaRPr>
          </a:p>
        </p:txBody>
      </p:sp>
      <p:sp>
        <p:nvSpPr>
          <p:cNvPr id="187" name="Google Shape;187;p4"/>
          <p:cNvSpPr/>
          <p:nvPr/>
        </p:nvSpPr>
        <p:spPr>
          <a:xfrm>
            <a:off x="3228700" y="2769833"/>
            <a:ext cx="312221" cy="332695"/>
          </a:xfrm>
          <a:prstGeom prst="chevron">
            <a:avLst>
              <a:gd name="adj" fmla="val 50000"/>
            </a:avLst>
          </a:prstGeom>
          <a:noFill/>
          <a:ln w="28575"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a:solidFill>
                <a:schemeClr val="lt1"/>
              </a:solidFill>
              <a:latin typeface="Corbel"/>
              <a:ea typeface="Corbel"/>
              <a:cs typeface="Corbel"/>
              <a:sym typeface="Corbel"/>
            </a:endParaRPr>
          </a:p>
        </p:txBody>
      </p:sp>
      <p:pic>
        <p:nvPicPr>
          <p:cNvPr id="188" name="Google Shape;188;p4"/>
          <p:cNvPicPr preferRelativeResize="0"/>
          <p:nvPr/>
        </p:nvPicPr>
        <p:blipFill rotWithShape="1">
          <a:blip r:embed="rId3">
            <a:alphaModFix/>
          </a:blip>
          <a:srcRect/>
          <a:stretch/>
        </p:blipFill>
        <p:spPr>
          <a:xfrm>
            <a:off x="9976909" y="213950"/>
            <a:ext cx="1946420" cy="129525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C0A4-8E87-D175-1D9A-09DE2C56CC5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67087D3-ED8C-8DE1-6960-CB777E95F9AE}"/>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D90BB222-26E0-1C6A-341C-214D10FBC6B7}"/>
              </a:ext>
            </a:extLst>
          </p:cNvPr>
          <p:cNvPicPr>
            <a:picLocks noChangeAspect="1"/>
          </p:cNvPicPr>
          <p:nvPr/>
        </p:nvPicPr>
        <p:blipFill>
          <a:blip r:embed="rId2"/>
          <a:stretch>
            <a:fillRect/>
          </a:stretch>
        </p:blipFill>
        <p:spPr>
          <a:xfrm>
            <a:off x="0" y="-338"/>
            <a:ext cx="12191999" cy="6858338"/>
          </a:xfrm>
          <a:prstGeom prst="rect">
            <a:avLst/>
          </a:prstGeom>
          <a:ln w="19050">
            <a:solidFill>
              <a:schemeClr val="tx1"/>
            </a:solidFill>
          </a:ln>
        </p:spPr>
      </p:pic>
    </p:spTree>
    <p:extLst>
      <p:ext uri="{BB962C8B-B14F-4D97-AF65-F5344CB8AC3E}">
        <p14:creationId xmlns:p14="http://schemas.microsoft.com/office/powerpoint/2010/main" val="615444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EC717-85B3-EFE6-72C4-ADA0CB0DFF5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9C21EAE-3270-05E0-BE37-CB22622D44FE}"/>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60AAFC14-16F1-927B-5DE7-BDBCA0C59E12}"/>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1968013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294;p102">
            <a:extLst>
              <a:ext uri="{FF2B5EF4-FFF2-40B4-BE49-F238E27FC236}">
                <a16:creationId xmlns:a16="http://schemas.microsoft.com/office/drawing/2014/main" id="{12C98568-88C3-0DAA-65FF-39D9802D44D1}"/>
              </a:ext>
            </a:extLst>
          </p:cNvPr>
          <p:cNvSpPr txBox="1">
            <a:spLocks/>
          </p:cNvSpPr>
          <p:nvPr/>
        </p:nvSpPr>
        <p:spPr>
          <a:xfrm>
            <a:off x="6854598" y="2106637"/>
            <a:ext cx="5251800"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IN" sz="4300" b="1" dirty="0">
                <a:solidFill>
                  <a:schemeClr val="tx1"/>
                </a:solidFill>
                <a:latin typeface="Montserrat"/>
                <a:ea typeface="Montserrat"/>
                <a:cs typeface="Montserrat"/>
                <a:sym typeface="Montserrat"/>
              </a:rPr>
              <a:t>User Menu</a:t>
            </a:r>
          </a:p>
        </p:txBody>
      </p:sp>
      <p:sp>
        <p:nvSpPr>
          <p:cNvPr id="7" name="Google Shape;19297;p102">
            <a:extLst>
              <a:ext uri="{FF2B5EF4-FFF2-40B4-BE49-F238E27FC236}">
                <a16:creationId xmlns:a16="http://schemas.microsoft.com/office/drawing/2014/main" id="{B43923C3-CF64-5613-2C03-8CA97EE6A64A}"/>
              </a:ext>
            </a:extLst>
          </p:cNvPr>
          <p:cNvSpPr txBox="1"/>
          <p:nvPr/>
        </p:nvSpPr>
        <p:spPr>
          <a:xfrm>
            <a:off x="5337403" y="3892776"/>
            <a:ext cx="6870213"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User can update profile/view ,reedeem voucher and logout by click on the top right corner of the page.</a:t>
            </a:r>
          </a:p>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 </a:t>
            </a:r>
            <a:endParaRPr b="1" dirty="0">
              <a:solidFill>
                <a:schemeClr val="tx1"/>
              </a:solidFill>
              <a:latin typeface="Montserrat" panose="00000500000000000000" pitchFamily="2" charset="0"/>
              <a:ea typeface="Raleway Light"/>
              <a:cs typeface="Raleway Light"/>
              <a:sym typeface="Raleway Light"/>
            </a:endParaRPr>
          </a:p>
        </p:txBody>
      </p:sp>
      <p:cxnSp>
        <p:nvCxnSpPr>
          <p:cNvPr id="8" name="Google Shape;19219;p88">
            <a:extLst>
              <a:ext uri="{FF2B5EF4-FFF2-40B4-BE49-F238E27FC236}">
                <a16:creationId xmlns:a16="http://schemas.microsoft.com/office/drawing/2014/main" id="{8CEE6520-668A-1099-0561-466DEC44D0D0}"/>
              </a:ext>
            </a:extLst>
          </p:cNvPr>
          <p:cNvCxnSpPr>
            <a:cxnSpLocks/>
          </p:cNvCxnSpPr>
          <p:nvPr/>
        </p:nvCxnSpPr>
        <p:spPr>
          <a:xfrm>
            <a:off x="6729597" y="3429000"/>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Google Shape;19219;p88">
            <a:extLst>
              <a:ext uri="{FF2B5EF4-FFF2-40B4-BE49-F238E27FC236}">
                <a16:creationId xmlns:a16="http://schemas.microsoft.com/office/drawing/2014/main" id="{36259B6D-5D68-321D-CD89-C59474EA40E2}"/>
              </a:ext>
            </a:extLst>
          </p:cNvPr>
          <p:cNvCxnSpPr>
            <a:cxnSpLocks/>
          </p:cNvCxnSpPr>
          <p:nvPr/>
        </p:nvCxnSpPr>
        <p:spPr>
          <a:xfrm>
            <a:off x="5557842" y="3722802"/>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779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635F9-0330-553F-EEBE-23CF717E32D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1F566FB-3335-5C64-CA87-8BF70759BFFE}"/>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88AFE91B-F0C9-E78F-EC22-B32A658A90B0}"/>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cxnSp>
        <p:nvCxnSpPr>
          <p:cNvPr id="6" name="Straight Arrow Connector 5">
            <a:extLst>
              <a:ext uri="{FF2B5EF4-FFF2-40B4-BE49-F238E27FC236}">
                <a16:creationId xmlns:a16="http://schemas.microsoft.com/office/drawing/2014/main" id="{C6AF8671-D14C-6345-4F1B-AF1E1A224423}"/>
              </a:ext>
            </a:extLst>
          </p:cNvPr>
          <p:cNvCxnSpPr>
            <a:cxnSpLocks/>
          </p:cNvCxnSpPr>
          <p:nvPr/>
        </p:nvCxnSpPr>
        <p:spPr>
          <a:xfrm flipV="1">
            <a:off x="9815209" y="1682885"/>
            <a:ext cx="165370" cy="7555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9854E76-7352-35E9-7FDE-839453849BC2}"/>
              </a:ext>
            </a:extLst>
          </p:cNvPr>
          <p:cNvSpPr txBox="1"/>
          <p:nvPr/>
        </p:nvSpPr>
        <p:spPr>
          <a:xfrm>
            <a:off x="9221821" y="2594042"/>
            <a:ext cx="1089498" cy="307777"/>
          </a:xfrm>
          <a:prstGeom prst="rect">
            <a:avLst/>
          </a:prstGeom>
          <a:noFill/>
        </p:spPr>
        <p:txBody>
          <a:bodyPr wrap="square" rtlCol="0">
            <a:spAutoFit/>
          </a:bodyPr>
          <a:lstStyle/>
          <a:p>
            <a:r>
              <a:rPr lang="en-US" dirty="0"/>
              <a:t>User Menu</a:t>
            </a:r>
            <a:endParaRPr lang="en-IN" dirty="0"/>
          </a:p>
        </p:txBody>
      </p:sp>
    </p:spTree>
    <p:extLst>
      <p:ext uri="{BB962C8B-B14F-4D97-AF65-F5344CB8AC3E}">
        <p14:creationId xmlns:p14="http://schemas.microsoft.com/office/powerpoint/2010/main" val="1521744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ABF7F-4915-E0F4-64DA-F4AF3C71EAE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1898C61-7EC6-9BCA-6973-26A89B505566}"/>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4A357ACE-F03D-04AC-57E4-91138F38CE80}"/>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1184935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1D3D-D579-A496-8A65-715CB2B0559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976D142-4B21-874A-2D7E-48B5AF3CA9AB}"/>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0DDA7AC1-A77F-A162-3C0E-55C23767EFED}"/>
              </a:ext>
            </a:extLst>
          </p:cNvPr>
          <p:cNvGrpSpPr>
            <a:grpSpLocks/>
          </p:cNvGrpSpPr>
          <p:nvPr/>
        </p:nvGrpSpPr>
        <p:grpSpPr bwMode="auto">
          <a:xfrm>
            <a:off x="0" y="0"/>
            <a:ext cx="12192000" cy="6858000"/>
            <a:chOff x="865" y="158"/>
            <a:chExt cx="10236" cy="5513"/>
          </a:xfrm>
        </p:grpSpPr>
        <p:pic>
          <p:nvPicPr>
            <p:cNvPr id="6" name="Picture 5">
              <a:extLst>
                <a:ext uri="{FF2B5EF4-FFF2-40B4-BE49-F238E27FC236}">
                  <a16:creationId xmlns:a16="http://schemas.microsoft.com/office/drawing/2014/main" id="{1F781CD4-C1A3-BB8F-F5E3-CBE48CE368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173"/>
              <a:ext cx="10205" cy="54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CE9BAB5-F24E-B026-673B-CC83AA30BEE2}"/>
                </a:ext>
              </a:extLst>
            </p:cNvPr>
            <p:cNvSpPr>
              <a:spLocks noChangeArrowheads="1"/>
            </p:cNvSpPr>
            <p:nvPr/>
          </p:nvSpPr>
          <p:spPr bwMode="auto">
            <a:xfrm>
              <a:off x="865" y="158"/>
              <a:ext cx="10236" cy="5513"/>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4159148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5F0D-4427-FFF6-3BCD-4F187166B40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B561BDA-D1E5-C756-782F-24BA5C52AB76}"/>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8F928754-1170-EDFF-ADA6-BD1AECB63187}"/>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613162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3855-E309-75C3-5E7B-5E6D7DC79C3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07B4EF8-4B8D-8F2F-AACC-24861F736836}"/>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0BF89D9E-3E29-3B15-1DA6-AA3109CB4576}"/>
              </a:ext>
            </a:extLst>
          </p:cNvPr>
          <p:cNvPicPr>
            <a:picLocks noChangeAspect="1"/>
          </p:cNvPicPr>
          <p:nvPr/>
        </p:nvPicPr>
        <p:blipFill>
          <a:blip r:embed="rId2"/>
          <a:stretch>
            <a:fillRect/>
          </a:stretch>
        </p:blipFill>
        <p:spPr>
          <a:xfrm>
            <a:off x="0" y="-11430"/>
            <a:ext cx="12192000" cy="6801336"/>
          </a:xfrm>
          <a:prstGeom prst="rect">
            <a:avLst/>
          </a:prstGeom>
          <a:ln w="19050">
            <a:solidFill>
              <a:schemeClr val="tx1"/>
            </a:solidFill>
          </a:ln>
        </p:spPr>
      </p:pic>
    </p:spTree>
    <p:extLst>
      <p:ext uri="{BB962C8B-B14F-4D97-AF65-F5344CB8AC3E}">
        <p14:creationId xmlns:p14="http://schemas.microsoft.com/office/powerpoint/2010/main" val="3110697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4D58-F897-CCA0-71CC-E7D8F6E5B63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7417B40-E24E-10D4-287D-12BD81BB6F0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A621793-8A80-DE05-8074-CF2AD79FA570}"/>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3135539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83157-6A7A-3378-ACB7-A1B29A704DE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20F3FE6-7DE6-F106-F28B-5AB540143207}"/>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1DF8E4B0-F093-1E65-C89D-8DF6077F2EEB}"/>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23387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a:t> 	</a:t>
            </a:r>
            <a:endParaRPr/>
          </a:p>
        </p:txBody>
      </p:sp>
      <p:sp>
        <p:nvSpPr>
          <p:cNvPr id="194" name="Google Shape;194;p5"/>
          <p:cNvSpPr txBox="1"/>
          <p:nvPr/>
        </p:nvSpPr>
        <p:spPr>
          <a:xfrm>
            <a:off x="3781886" y="401714"/>
            <a:ext cx="637176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dk1"/>
                </a:solidFill>
                <a:latin typeface="Montserrat"/>
                <a:ea typeface="Montserrat"/>
                <a:cs typeface="Montserrat"/>
                <a:sym typeface="Montserrat"/>
              </a:rPr>
              <a:t>Prince Management</a:t>
            </a:r>
            <a:endParaRPr sz="4400" b="1">
              <a:solidFill>
                <a:schemeClr val="dk1"/>
              </a:solidFill>
              <a:latin typeface="Montserrat"/>
              <a:ea typeface="Montserrat"/>
              <a:cs typeface="Montserrat"/>
              <a:sym typeface="Montserrat"/>
            </a:endParaRPr>
          </a:p>
        </p:txBody>
      </p:sp>
      <p:sp>
        <p:nvSpPr>
          <p:cNvPr id="195" name="Google Shape;195;p5"/>
          <p:cNvSpPr txBox="1"/>
          <p:nvPr/>
        </p:nvSpPr>
        <p:spPr>
          <a:xfrm>
            <a:off x="2024292" y="1714787"/>
            <a:ext cx="9886950"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Montserrat"/>
                <a:ea typeface="Montserrat"/>
                <a:cs typeface="Montserrat"/>
                <a:sym typeface="Montserrat"/>
              </a:rPr>
              <a:t>Prince Management provides one stop automated solution for your financial requirements. Depending on the Client need and Corporate, we have different products and services to meet your requirements. We provide the optimum and customized solutions made for you.</a:t>
            </a:r>
            <a:endParaRPr sz="1800">
              <a:solidFill>
                <a:schemeClr val="dk1"/>
              </a:solidFill>
              <a:latin typeface="Montserrat"/>
              <a:ea typeface="Montserrat"/>
              <a:cs typeface="Montserrat"/>
              <a:sym typeface="Montserrat"/>
            </a:endParaRPr>
          </a:p>
        </p:txBody>
      </p:sp>
      <p:sp>
        <p:nvSpPr>
          <p:cNvPr id="196" name="Google Shape;196;p5"/>
          <p:cNvSpPr txBox="1"/>
          <p:nvPr/>
        </p:nvSpPr>
        <p:spPr>
          <a:xfrm>
            <a:off x="1304925" y="3105834"/>
            <a:ext cx="10487025" cy="646331"/>
          </a:xfrm>
          <a:prstGeom prst="rect">
            <a:avLst/>
          </a:prstGeom>
          <a:noFill/>
          <a:ln>
            <a:noFill/>
          </a:ln>
        </p:spPr>
        <p:txBody>
          <a:bodyPr spcFirstLastPara="1" wrap="square" lIns="91425" tIns="45700" rIns="91425" bIns="45700" anchor="t" anchorCtr="0">
            <a:spAutoFit/>
          </a:bodyPr>
          <a:lstStyle/>
          <a:p>
            <a:pPr marL="971550" marR="0" lvl="0" indent="-285750" algn="l" rtl="0">
              <a:spcBef>
                <a:spcPts val="0"/>
              </a:spcBef>
              <a:spcAft>
                <a:spcPts val="0"/>
              </a:spcAft>
              <a:buClr>
                <a:schemeClr val="dk1"/>
              </a:buClr>
              <a:buSzPts val="1800"/>
              <a:buFont typeface="Noto Sans Symbols"/>
              <a:buChar char="❖"/>
            </a:pPr>
            <a:r>
              <a:rPr lang="en-US" sz="1800">
                <a:solidFill>
                  <a:schemeClr val="dk1"/>
                </a:solidFill>
                <a:latin typeface="Montserrat"/>
                <a:ea typeface="Montserrat"/>
                <a:cs typeface="Montserrat"/>
                <a:sym typeface="Montserrat"/>
              </a:rPr>
              <a:t>Prince Management began its business operation as a Channel Partner of ICICI Bank Ltd. for Credit Cards in Ahmedabad in October2014.</a:t>
            </a:r>
            <a:endParaRPr sz="1200">
              <a:solidFill>
                <a:schemeClr val="dk1"/>
              </a:solidFill>
              <a:latin typeface="Montserrat"/>
              <a:ea typeface="Montserrat"/>
              <a:cs typeface="Montserrat"/>
              <a:sym typeface="Montserrat"/>
            </a:endParaRPr>
          </a:p>
        </p:txBody>
      </p:sp>
      <p:sp>
        <p:nvSpPr>
          <p:cNvPr id="197" name="Google Shape;197;p5"/>
          <p:cNvSpPr txBox="1"/>
          <p:nvPr/>
        </p:nvSpPr>
        <p:spPr>
          <a:xfrm>
            <a:off x="1304925" y="4018250"/>
            <a:ext cx="10487025" cy="1477328"/>
          </a:xfrm>
          <a:prstGeom prst="rect">
            <a:avLst/>
          </a:prstGeom>
          <a:noFill/>
          <a:ln>
            <a:noFill/>
          </a:ln>
        </p:spPr>
        <p:txBody>
          <a:bodyPr spcFirstLastPara="1" wrap="square" lIns="91425" tIns="45700" rIns="91425" bIns="45700" anchor="t" anchorCtr="0">
            <a:spAutoFit/>
          </a:bodyPr>
          <a:lstStyle/>
          <a:p>
            <a:pPr marL="971550" marR="0" lvl="0" indent="-285750" algn="just" rtl="0">
              <a:spcBef>
                <a:spcPts val="0"/>
              </a:spcBef>
              <a:spcAft>
                <a:spcPts val="0"/>
              </a:spcAft>
              <a:buClr>
                <a:schemeClr val="dk1"/>
              </a:buClr>
              <a:buSzPts val="1800"/>
              <a:buFont typeface="Noto Sans Symbols"/>
              <a:buChar char="❖"/>
            </a:pPr>
            <a:r>
              <a:rPr lang="en-US" sz="1800">
                <a:solidFill>
                  <a:schemeClr val="dk1"/>
                </a:solidFill>
                <a:latin typeface="Montserrat"/>
                <a:ea typeface="Montserrat"/>
                <a:cs typeface="Montserrat"/>
                <a:sym typeface="Montserrat"/>
              </a:rPr>
              <a:t>Prince Management is focusing exclusively on Credit Card sourcing in Gujarat. We are advancing on a tremendous pace and with involvement of skilled and experienced people working in the organization. PRINCE MANAGEMENT is currently doing business in Government, MNCs, Large Corporate, Telecom and Retail Sector.</a:t>
            </a:r>
            <a:endParaRPr sz="1200">
              <a:solidFill>
                <a:schemeClr val="dk1"/>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08C9-6544-DF1A-52A3-64496D349B3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237E9F3-A6FD-4E74-2070-FBF02A40B965}"/>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5797DBB6-CBF3-D354-06E9-478AA59438BA}"/>
              </a:ext>
            </a:extLst>
          </p:cNvPr>
          <p:cNvPicPr>
            <a:picLocks noChangeAspect="1"/>
          </p:cNvPicPr>
          <p:nvPr/>
        </p:nvPicPr>
        <p:blipFill>
          <a:blip r:embed="rId2"/>
          <a:stretch>
            <a:fillRect/>
          </a:stretch>
        </p:blipFill>
        <p:spPr>
          <a:xfrm>
            <a:off x="0" y="1905"/>
            <a:ext cx="12192000" cy="6856095"/>
          </a:xfrm>
          <a:prstGeom prst="rect">
            <a:avLst/>
          </a:prstGeom>
          <a:ln w="19050">
            <a:solidFill>
              <a:schemeClr val="tx1"/>
            </a:solidFill>
          </a:ln>
        </p:spPr>
      </p:pic>
    </p:spTree>
    <p:extLst>
      <p:ext uri="{BB962C8B-B14F-4D97-AF65-F5344CB8AC3E}">
        <p14:creationId xmlns:p14="http://schemas.microsoft.com/office/powerpoint/2010/main" val="1082818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345;p111">
            <a:extLst>
              <a:ext uri="{FF2B5EF4-FFF2-40B4-BE49-F238E27FC236}">
                <a16:creationId xmlns:a16="http://schemas.microsoft.com/office/drawing/2014/main" id="{3501959F-6C22-6984-3B9A-CF53F0F75B7B}"/>
              </a:ext>
            </a:extLst>
          </p:cNvPr>
          <p:cNvSpPr txBox="1">
            <a:spLocks/>
          </p:cNvSpPr>
          <p:nvPr/>
        </p:nvSpPr>
        <p:spPr>
          <a:xfrm>
            <a:off x="7541443" y="1826831"/>
            <a:ext cx="4650557"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IN" sz="4300" b="1" dirty="0">
                <a:solidFill>
                  <a:schemeClr val="tx1"/>
                </a:solidFill>
                <a:latin typeface="Montserrat"/>
                <a:ea typeface="Montserrat"/>
                <a:cs typeface="Montserrat"/>
                <a:sym typeface="Montserrat"/>
              </a:rPr>
              <a:t>Products Page</a:t>
            </a:r>
          </a:p>
        </p:txBody>
      </p:sp>
      <p:sp>
        <p:nvSpPr>
          <p:cNvPr id="5" name="Google Shape;19348;p111">
            <a:extLst>
              <a:ext uri="{FF2B5EF4-FFF2-40B4-BE49-F238E27FC236}">
                <a16:creationId xmlns:a16="http://schemas.microsoft.com/office/drawing/2014/main" id="{34799F8A-4733-F25D-48C8-5EE89FA95EE0}"/>
              </a:ext>
            </a:extLst>
          </p:cNvPr>
          <p:cNvSpPr txBox="1"/>
          <p:nvPr/>
        </p:nvSpPr>
        <p:spPr>
          <a:xfrm>
            <a:off x="4600280" y="3587831"/>
            <a:ext cx="759172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Users can find all the products that are, Credit Cards provided by all the channel partner bank for applying product page.</a:t>
            </a:r>
            <a:endParaRPr b="1" dirty="0">
              <a:solidFill>
                <a:schemeClr val="tx1"/>
              </a:solidFill>
              <a:latin typeface="Montserrat" panose="00000500000000000000" pitchFamily="2" charset="0"/>
              <a:ea typeface="Raleway Light"/>
              <a:cs typeface="Raleway Light"/>
              <a:sym typeface="Raleway Light"/>
            </a:endParaRPr>
          </a:p>
        </p:txBody>
      </p:sp>
      <p:cxnSp>
        <p:nvCxnSpPr>
          <p:cNvPr id="6" name="Google Shape;19219;p88">
            <a:extLst>
              <a:ext uri="{FF2B5EF4-FFF2-40B4-BE49-F238E27FC236}">
                <a16:creationId xmlns:a16="http://schemas.microsoft.com/office/drawing/2014/main" id="{61E6B8D7-3F50-3373-CB06-7DC68725028D}"/>
              </a:ext>
            </a:extLst>
          </p:cNvPr>
          <p:cNvCxnSpPr>
            <a:cxnSpLocks/>
          </p:cNvCxnSpPr>
          <p:nvPr/>
        </p:nvCxnSpPr>
        <p:spPr>
          <a:xfrm>
            <a:off x="8178753" y="3183903"/>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 name="Google Shape;19219;p88">
            <a:extLst>
              <a:ext uri="{FF2B5EF4-FFF2-40B4-BE49-F238E27FC236}">
                <a16:creationId xmlns:a16="http://schemas.microsoft.com/office/drawing/2014/main" id="{AAFC2832-9DFB-AB5B-A6CC-27ADFA2B2A9A}"/>
              </a:ext>
            </a:extLst>
          </p:cNvPr>
          <p:cNvCxnSpPr>
            <a:cxnSpLocks/>
          </p:cNvCxnSpPr>
          <p:nvPr/>
        </p:nvCxnSpPr>
        <p:spPr>
          <a:xfrm>
            <a:off x="7042253" y="3429000"/>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186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7116-4750-2E20-96C1-17F087AD116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3D32753-B3E8-EEE1-17B9-8978212BFF99}"/>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B27EA3F3-1195-6BD8-E61A-957FB6CFAED2}"/>
              </a:ext>
            </a:extLst>
          </p:cNvPr>
          <p:cNvPicPr>
            <a:picLocks noChangeAspect="1"/>
          </p:cNvPicPr>
          <p:nvPr/>
        </p:nvPicPr>
        <p:blipFill>
          <a:blip r:embed="rId2"/>
          <a:stretch>
            <a:fillRect/>
          </a:stretch>
        </p:blipFill>
        <p:spPr>
          <a:xfrm>
            <a:off x="1" y="0"/>
            <a:ext cx="12192000" cy="6858000"/>
          </a:xfrm>
          <a:prstGeom prst="rect">
            <a:avLst/>
          </a:prstGeom>
          <a:ln w="19050">
            <a:solidFill>
              <a:schemeClr val="tx1"/>
            </a:solidFill>
          </a:ln>
        </p:spPr>
      </p:pic>
    </p:spTree>
    <p:extLst>
      <p:ext uri="{BB962C8B-B14F-4D97-AF65-F5344CB8AC3E}">
        <p14:creationId xmlns:p14="http://schemas.microsoft.com/office/powerpoint/2010/main" val="3329787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D107-DE71-AA30-B0AE-302D81D9469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32715AB-0D40-19C9-A671-03D7AA4185A7}"/>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4BA19723-7710-646E-4F72-45402F1CA65A}"/>
              </a:ext>
            </a:extLst>
          </p:cNvPr>
          <p:cNvGrpSpPr>
            <a:grpSpLocks/>
          </p:cNvGrpSpPr>
          <p:nvPr/>
        </p:nvGrpSpPr>
        <p:grpSpPr bwMode="auto">
          <a:xfrm>
            <a:off x="0" y="0"/>
            <a:ext cx="12192000" cy="6858000"/>
            <a:chOff x="865" y="314"/>
            <a:chExt cx="10236" cy="5506"/>
          </a:xfrm>
        </p:grpSpPr>
        <p:pic>
          <p:nvPicPr>
            <p:cNvPr id="6" name="Picture 5">
              <a:extLst>
                <a:ext uri="{FF2B5EF4-FFF2-40B4-BE49-F238E27FC236}">
                  <a16:creationId xmlns:a16="http://schemas.microsoft.com/office/drawing/2014/main" id="{CFB18D94-C18A-D837-21C9-7379522BFF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30"/>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BA3B46C-A4DE-524A-2378-65427DF8A0C5}"/>
                </a:ext>
              </a:extLst>
            </p:cNvPr>
            <p:cNvSpPr>
              <a:spLocks noChangeArrowheads="1"/>
            </p:cNvSpPr>
            <p:nvPr/>
          </p:nvSpPr>
          <p:spPr bwMode="auto">
            <a:xfrm>
              <a:off x="865" y="314"/>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737873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8D2F-1945-0CE6-9770-AE5EDBCEA6A2}"/>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FFEB8943-DA18-4219-4EFE-96E04ED20861}"/>
              </a:ext>
            </a:extLst>
          </p:cNvPr>
          <p:cNvSpPr>
            <a:spLocks noGrp="1"/>
          </p:cNvSpPr>
          <p:nvPr>
            <p:ph type="body" idx="1"/>
          </p:nvPr>
        </p:nvSpPr>
        <p:spPr/>
        <p:txBody>
          <a:bodyPr/>
          <a:lstStyle/>
          <a:p>
            <a:endParaRPr lang="en-IN"/>
          </a:p>
        </p:txBody>
      </p:sp>
      <p:grpSp>
        <p:nvGrpSpPr>
          <p:cNvPr id="6" name="Group 5">
            <a:extLst>
              <a:ext uri="{FF2B5EF4-FFF2-40B4-BE49-F238E27FC236}">
                <a16:creationId xmlns:a16="http://schemas.microsoft.com/office/drawing/2014/main" id="{0995207F-BDB9-1F17-AFC7-A08BA379CDBE}"/>
              </a:ext>
            </a:extLst>
          </p:cNvPr>
          <p:cNvGrpSpPr>
            <a:grpSpLocks/>
          </p:cNvGrpSpPr>
          <p:nvPr/>
        </p:nvGrpSpPr>
        <p:grpSpPr bwMode="auto">
          <a:xfrm>
            <a:off x="24414" y="11100"/>
            <a:ext cx="12167586" cy="6846900"/>
            <a:chOff x="865" y="296"/>
            <a:chExt cx="10236" cy="5770"/>
          </a:xfrm>
        </p:grpSpPr>
        <p:pic>
          <p:nvPicPr>
            <p:cNvPr id="8" name="Picture 7">
              <a:extLst>
                <a:ext uri="{FF2B5EF4-FFF2-40B4-BE49-F238E27FC236}">
                  <a16:creationId xmlns:a16="http://schemas.microsoft.com/office/drawing/2014/main" id="{6F1AE79E-1C68-5809-D433-30C68266C4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2"/>
              <a:ext cx="10205" cy="573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A8A1E39-507A-B40F-71A3-F322A0AED64D}"/>
                </a:ext>
              </a:extLst>
            </p:cNvPr>
            <p:cNvSpPr>
              <a:spLocks noChangeArrowheads="1"/>
            </p:cNvSpPr>
            <p:nvPr/>
          </p:nvSpPr>
          <p:spPr bwMode="auto">
            <a:xfrm>
              <a:off x="865" y="296"/>
              <a:ext cx="10236" cy="5770"/>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cxnSp>
        <p:nvCxnSpPr>
          <p:cNvPr id="5" name="Straight Arrow Connector 4">
            <a:extLst>
              <a:ext uri="{FF2B5EF4-FFF2-40B4-BE49-F238E27FC236}">
                <a16:creationId xmlns:a16="http://schemas.microsoft.com/office/drawing/2014/main" id="{295D8D23-D051-166C-906A-450E70B3391C}"/>
              </a:ext>
            </a:extLst>
          </p:cNvPr>
          <p:cNvCxnSpPr/>
          <p:nvPr/>
        </p:nvCxnSpPr>
        <p:spPr>
          <a:xfrm>
            <a:off x="4980562" y="4229099"/>
            <a:ext cx="496110" cy="99222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92978D5-4197-3F09-ECD6-04B0FBAB1603}"/>
              </a:ext>
            </a:extLst>
          </p:cNvPr>
          <p:cNvSpPr txBox="1"/>
          <p:nvPr/>
        </p:nvSpPr>
        <p:spPr>
          <a:xfrm>
            <a:off x="5253372" y="3949689"/>
            <a:ext cx="5710137" cy="523220"/>
          </a:xfrm>
          <a:prstGeom prst="rect">
            <a:avLst/>
          </a:prstGeom>
          <a:noFill/>
        </p:spPr>
        <p:txBody>
          <a:bodyPr wrap="square" rtlCol="0">
            <a:spAutoFit/>
          </a:bodyPr>
          <a:lstStyle/>
          <a:p>
            <a:r>
              <a:rPr lang="en-US" dirty="0"/>
              <a:t>Hover the mouse cursor on the product and you will get the product name and apply now option</a:t>
            </a:r>
            <a:endParaRPr lang="en-IN" dirty="0"/>
          </a:p>
        </p:txBody>
      </p:sp>
    </p:spTree>
    <p:extLst>
      <p:ext uri="{BB962C8B-B14F-4D97-AF65-F5344CB8AC3E}">
        <p14:creationId xmlns:p14="http://schemas.microsoft.com/office/powerpoint/2010/main" val="1109818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261;p96">
            <a:extLst>
              <a:ext uri="{FF2B5EF4-FFF2-40B4-BE49-F238E27FC236}">
                <a16:creationId xmlns:a16="http://schemas.microsoft.com/office/drawing/2014/main" id="{9C8AE743-0DC0-005F-8B36-5F2DCFA0C6A9}"/>
              </a:ext>
            </a:extLst>
          </p:cNvPr>
          <p:cNvSpPr txBox="1">
            <a:spLocks/>
          </p:cNvSpPr>
          <p:nvPr/>
        </p:nvSpPr>
        <p:spPr>
          <a:xfrm>
            <a:off x="6403943" y="1565272"/>
            <a:ext cx="5788057"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US" sz="4300" b="1" dirty="0">
                <a:solidFill>
                  <a:schemeClr val="tx1"/>
                </a:solidFill>
                <a:latin typeface="Montserrat"/>
                <a:ea typeface="Montserrat"/>
                <a:cs typeface="Montserrat"/>
                <a:sym typeface="Montserrat"/>
              </a:rPr>
              <a:t>CHECK ELIGIBILITY</a:t>
            </a:r>
            <a:endParaRPr lang="en-IN" sz="4300" b="1" dirty="0">
              <a:solidFill>
                <a:schemeClr val="tx1"/>
              </a:solidFill>
              <a:latin typeface="Montserrat"/>
              <a:ea typeface="Montserrat"/>
              <a:cs typeface="Montserrat"/>
              <a:sym typeface="Montserrat"/>
            </a:endParaRPr>
          </a:p>
        </p:txBody>
      </p:sp>
      <p:sp>
        <p:nvSpPr>
          <p:cNvPr id="5" name="Google Shape;19348;p111">
            <a:extLst>
              <a:ext uri="{FF2B5EF4-FFF2-40B4-BE49-F238E27FC236}">
                <a16:creationId xmlns:a16="http://schemas.microsoft.com/office/drawing/2014/main" id="{68DB9F7B-0726-B105-17AD-B1D98C17A688}"/>
              </a:ext>
            </a:extLst>
          </p:cNvPr>
          <p:cNvSpPr txBox="1"/>
          <p:nvPr/>
        </p:nvSpPr>
        <p:spPr>
          <a:xfrm>
            <a:off x="5608948" y="3326272"/>
            <a:ext cx="611171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Users can chek the</a:t>
            </a:r>
            <a:r>
              <a:rPr lang="en-IN" b="1" dirty="0">
                <a:solidFill>
                  <a:schemeClr val="tx1"/>
                </a:solidFill>
                <a:latin typeface="Montserrat" panose="00000500000000000000" pitchFamily="2" charset="0"/>
                <a:ea typeface="Raleway Light"/>
                <a:cs typeface="Raleway Light"/>
                <a:sym typeface="Raleway Light"/>
              </a:rPr>
              <a:t>ire</a:t>
            </a:r>
            <a:r>
              <a:rPr lang="en" b="1" dirty="0">
                <a:solidFill>
                  <a:schemeClr val="tx1"/>
                </a:solidFill>
                <a:latin typeface="Montserrat" panose="00000500000000000000" pitchFamily="2" charset="0"/>
                <a:ea typeface="Raleway Light"/>
                <a:cs typeface="Raleway Light"/>
                <a:sym typeface="Raleway Light"/>
              </a:rPr>
              <a:t> eligibility for the credit card by bovering on the apply now and click on the chek eligibility page.</a:t>
            </a:r>
            <a:endParaRPr b="1" dirty="0">
              <a:solidFill>
                <a:schemeClr val="tx1"/>
              </a:solidFill>
              <a:latin typeface="Montserrat" panose="00000500000000000000" pitchFamily="2" charset="0"/>
              <a:ea typeface="Raleway Light"/>
              <a:cs typeface="Raleway Light"/>
              <a:sym typeface="Raleway Light"/>
            </a:endParaRPr>
          </a:p>
        </p:txBody>
      </p:sp>
      <p:cxnSp>
        <p:nvCxnSpPr>
          <p:cNvPr id="6" name="Google Shape;19219;p88">
            <a:extLst>
              <a:ext uri="{FF2B5EF4-FFF2-40B4-BE49-F238E27FC236}">
                <a16:creationId xmlns:a16="http://schemas.microsoft.com/office/drawing/2014/main" id="{D9F1A558-C632-0CF6-53AB-1856A2CACE9A}"/>
              </a:ext>
            </a:extLst>
          </p:cNvPr>
          <p:cNvCxnSpPr>
            <a:cxnSpLocks/>
          </p:cNvCxnSpPr>
          <p:nvPr/>
        </p:nvCxnSpPr>
        <p:spPr>
          <a:xfrm>
            <a:off x="6096000" y="2853965"/>
            <a:ext cx="3388935"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Google Shape;19219;p88">
            <a:extLst>
              <a:ext uri="{FF2B5EF4-FFF2-40B4-BE49-F238E27FC236}">
                <a16:creationId xmlns:a16="http://schemas.microsoft.com/office/drawing/2014/main" id="{3FC23F0C-6FED-738F-D398-EB2E512962C2}"/>
              </a:ext>
            </a:extLst>
          </p:cNvPr>
          <p:cNvCxnSpPr>
            <a:cxnSpLocks/>
          </p:cNvCxnSpPr>
          <p:nvPr/>
        </p:nvCxnSpPr>
        <p:spPr>
          <a:xfrm>
            <a:off x="5608948" y="3117915"/>
            <a:ext cx="3115558"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9081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40FB-66C6-E68C-8A23-1E726D7D006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E3189BA-F587-2860-715F-1276E5DA75BE}"/>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B634D7A5-2C77-4B48-5A22-E0C0E2B30C95}"/>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4203454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0301A-3491-6A3C-72E3-DCDFA51AD8C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7D49FCE-9999-1AB7-2FE1-5A46C9A62732}"/>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45FA01A5-195A-1F68-9479-82D1BDD94E5E}"/>
              </a:ext>
            </a:extLst>
          </p:cNvPr>
          <p:cNvGrpSpPr>
            <a:grpSpLocks/>
          </p:cNvGrpSpPr>
          <p:nvPr/>
        </p:nvGrpSpPr>
        <p:grpSpPr bwMode="auto">
          <a:xfrm>
            <a:off x="-6194" y="0"/>
            <a:ext cx="12198194" cy="6858000"/>
            <a:chOff x="865" y="5813"/>
            <a:chExt cx="10236" cy="5518"/>
          </a:xfrm>
        </p:grpSpPr>
        <p:pic>
          <p:nvPicPr>
            <p:cNvPr id="5" name="Picture 4">
              <a:extLst>
                <a:ext uri="{FF2B5EF4-FFF2-40B4-BE49-F238E27FC236}">
                  <a16:creationId xmlns:a16="http://schemas.microsoft.com/office/drawing/2014/main" id="{D6B36371-6A63-C787-8FCC-CDBB084EBB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5829"/>
              <a:ext cx="10205" cy="54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725455F-5B2D-543B-71A8-41CF210FAEAA}"/>
                </a:ext>
              </a:extLst>
            </p:cNvPr>
            <p:cNvSpPr>
              <a:spLocks noChangeArrowheads="1"/>
            </p:cNvSpPr>
            <p:nvPr/>
          </p:nvSpPr>
          <p:spPr bwMode="auto">
            <a:xfrm>
              <a:off x="865" y="5813"/>
              <a:ext cx="10236" cy="5518"/>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504008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A900-701C-9706-8CB6-576DE5A915A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7F7108F-B698-B924-1000-AB5CB2DF39A5}"/>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A3288F5D-CD2D-F0A1-FBD8-48B079FF448A}"/>
              </a:ext>
            </a:extLst>
          </p:cNvPr>
          <p:cNvGrpSpPr>
            <a:grpSpLocks/>
          </p:cNvGrpSpPr>
          <p:nvPr/>
        </p:nvGrpSpPr>
        <p:grpSpPr bwMode="auto">
          <a:xfrm>
            <a:off x="0" y="0"/>
            <a:ext cx="12192000" cy="6858000"/>
            <a:chOff x="865" y="339"/>
            <a:chExt cx="10236" cy="5484"/>
          </a:xfrm>
        </p:grpSpPr>
        <p:pic>
          <p:nvPicPr>
            <p:cNvPr id="6" name="Picture 5">
              <a:extLst>
                <a:ext uri="{FF2B5EF4-FFF2-40B4-BE49-F238E27FC236}">
                  <a16:creationId xmlns:a16="http://schemas.microsoft.com/office/drawing/2014/main" id="{7BCD1343-DDB9-BC4F-CEF5-5516030B0F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55"/>
              <a:ext cx="10205" cy="54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DD0AEAA-7F00-74C1-D396-3581A31526F1}"/>
                </a:ext>
              </a:extLst>
            </p:cNvPr>
            <p:cNvSpPr>
              <a:spLocks noChangeArrowheads="1"/>
            </p:cNvSpPr>
            <p:nvPr/>
          </p:nvSpPr>
          <p:spPr bwMode="auto">
            <a:xfrm>
              <a:off x="865" y="339"/>
              <a:ext cx="10236" cy="5484"/>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2255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261;p96">
            <a:extLst>
              <a:ext uri="{FF2B5EF4-FFF2-40B4-BE49-F238E27FC236}">
                <a16:creationId xmlns:a16="http://schemas.microsoft.com/office/drawing/2014/main" id="{652C946D-187C-EC9B-2CD4-152843EAEB7C}"/>
              </a:ext>
            </a:extLst>
          </p:cNvPr>
          <p:cNvSpPr txBox="1">
            <a:spLocks/>
          </p:cNvSpPr>
          <p:nvPr/>
        </p:nvSpPr>
        <p:spPr>
          <a:xfrm>
            <a:off x="7569724" y="1668000"/>
            <a:ext cx="4543719"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US" sz="4300" b="1" dirty="0">
                <a:solidFill>
                  <a:schemeClr val="tx1"/>
                </a:solidFill>
                <a:latin typeface="Montserrat"/>
                <a:ea typeface="Montserrat"/>
                <a:cs typeface="Montserrat"/>
                <a:sym typeface="Montserrat"/>
              </a:rPr>
              <a:t>APPLY NOW</a:t>
            </a:r>
            <a:endParaRPr lang="en-IN" sz="4300" b="1" dirty="0">
              <a:solidFill>
                <a:schemeClr val="tx1"/>
              </a:solidFill>
              <a:latin typeface="Montserrat"/>
              <a:ea typeface="Montserrat"/>
              <a:cs typeface="Montserrat"/>
              <a:sym typeface="Montserrat"/>
            </a:endParaRPr>
          </a:p>
        </p:txBody>
      </p:sp>
      <p:sp>
        <p:nvSpPr>
          <p:cNvPr id="5" name="Google Shape;19348;p111">
            <a:extLst>
              <a:ext uri="{FF2B5EF4-FFF2-40B4-BE49-F238E27FC236}">
                <a16:creationId xmlns:a16="http://schemas.microsoft.com/office/drawing/2014/main" id="{64903D27-2F99-102F-56D5-F3B5FCFE4749}"/>
              </a:ext>
            </a:extLst>
          </p:cNvPr>
          <p:cNvSpPr txBox="1"/>
          <p:nvPr/>
        </p:nvSpPr>
        <p:spPr>
          <a:xfrm>
            <a:off x="5608948" y="3326272"/>
            <a:ext cx="611171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Users can apply for thr credit card by clicking on the apply Page or with the product page directly.</a:t>
            </a:r>
            <a:endParaRPr b="1" dirty="0">
              <a:solidFill>
                <a:schemeClr val="tx1"/>
              </a:solidFill>
              <a:latin typeface="Montserrat" panose="00000500000000000000" pitchFamily="2" charset="0"/>
              <a:ea typeface="Raleway Light"/>
              <a:cs typeface="Raleway Light"/>
              <a:sym typeface="Raleway Light"/>
            </a:endParaRPr>
          </a:p>
        </p:txBody>
      </p:sp>
      <p:cxnSp>
        <p:nvCxnSpPr>
          <p:cNvPr id="6" name="Google Shape;19219;p88">
            <a:extLst>
              <a:ext uri="{FF2B5EF4-FFF2-40B4-BE49-F238E27FC236}">
                <a16:creationId xmlns:a16="http://schemas.microsoft.com/office/drawing/2014/main" id="{6ABF37F0-9DD0-D740-1D47-5529F9C6D7A8}"/>
              </a:ext>
            </a:extLst>
          </p:cNvPr>
          <p:cNvCxnSpPr>
            <a:cxnSpLocks/>
          </p:cNvCxnSpPr>
          <p:nvPr/>
        </p:nvCxnSpPr>
        <p:spPr>
          <a:xfrm>
            <a:off x="7639283" y="2882245"/>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 name="Google Shape;19219;p88">
            <a:extLst>
              <a:ext uri="{FF2B5EF4-FFF2-40B4-BE49-F238E27FC236}">
                <a16:creationId xmlns:a16="http://schemas.microsoft.com/office/drawing/2014/main" id="{4F37C211-2BB5-C8C9-C25A-A5B4256F13D9}"/>
              </a:ext>
            </a:extLst>
          </p:cNvPr>
          <p:cNvCxnSpPr>
            <a:cxnSpLocks/>
          </p:cNvCxnSpPr>
          <p:nvPr/>
        </p:nvCxnSpPr>
        <p:spPr>
          <a:xfrm>
            <a:off x="6613763" y="3110059"/>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076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6"/>
          <p:cNvSpPr txBox="1"/>
          <p:nvPr/>
        </p:nvSpPr>
        <p:spPr>
          <a:xfrm>
            <a:off x="3781886" y="401714"/>
            <a:ext cx="637176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dk1"/>
                </a:solidFill>
                <a:latin typeface="Montserrat"/>
                <a:ea typeface="Montserrat"/>
                <a:cs typeface="Montserrat"/>
                <a:sym typeface="Montserrat"/>
              </a:rPr>
              <a:t>Prince Management</a:t>
            </a:r>
            <a:endParaRPr sz="4400" b="1">
              <a:solidFill>
                <a:schemeClr val="dk1"/>
              </a:solidFill>
              <a:latin typeface="Montserrat"/>
              <a:ea typeface="Montserrat"/>
              <a:cs typeface="Montserrat"/>
              <a:sym typeface="Montserrat"/>
            </a:endParaRPr>
          </a:p>
        </p:txBody>
      </p:sp>
      <p:sp>
        <p:nvSpPr>
          <p:cNvPr id="203" name="Google Shape;203;p6"/>
          <p:cNvSpPr txBox="1"/>
          <p:nvPr/>
        </p:nvSpPr>
        <p:spPr>
          <a:xfrm>
            <a:off x="1828799" y="2136338"/>
            <a:ext cx="9991726"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Montserrat"/>
                <a:ea typeface="Montserrat"/>
                <a:cs typeface="Montserrat"/>
                <a:sym typeface="Montserrat"/>
              </a:rPr>
              <a:t>Services: Channel Partners For Credit Card Of ICICI Bank, IndusInd Bank, AU Small Finance Bank, SBI Bank, Yes Bank, Standard Charted Bank</a:t>
            </a:r>
            <a:endParaRPr dirty="0"/>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Montserrat"/>
                <a:ea typeface="Montserrat"/>
                <a:cs typeface="Montserrat"/>
                <a:sym typeface="Montserrat"/>
              </a:rPr>
              <a:t>Address: FIRST FLOOR, BHAVANI CHAMBERS, OPP BAIT INN HOTEL, NR BATA CROSS ROAD, ASHRAM ROAD, AHMEDABAD: 380009</a:t>
            </a:r>
            <a:endParaRPr dirty="0"/>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Montserrat"/>
                <a:ea typeface="Montserrat"/>
                <a:cs typeface="Montserrat"/>
                <a:sym typeface="Montserrat"/>
              </a:rPr>
              <a:t>Email Id: </a:t>
            </a:r>
            <a:r>
              <a:rPr lang="en-US" sz="1800" dirty="0">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princemgmt1609@gmail.com</a:t>
            </a:r>
            <a:endParaRPr sz="1800" dirty="0">
              <a:solidFill>
                <a:schemeClr val="dk1"/>
              </a:solidFill>
              <a:latin typeface="Montserrat"/>
              <a:ea typeface="Montserrat"/>
              <a:cs typeface="Montserrat"/>
              <a:sym typeface="Montserrat"/>
            </a:endParaRPr>
          </a:p>
          <a:p>
            <a:pPr marL="285750" marR="0" lvl="0" indent="-171450" algn="l" rtl="0">
              <a:spcBef>
                <a:spcPts val="0"/>
              </a:spcBef>
              <a:spcAft>
                <a:spcPts val="0"/>
              </a:spcAft>
              <a:buClr>
                <a:schemeClr val="dk1"/>
              </a:buClr>
              <a:buSzPts val="1800"/>
              <a:buFont typeface="Noto Sans Symbols"/>
              <a:buNone/>
            </a:pPr>
            <a:endParaRPr sz="1800"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1800"/>
              <a:buFont typeface="Noto Sans Symbols"/>
              <a:buChar char="⮚"/>
            </a:pPr>
            <a:r>
              <a:rPr lang="en-US" sz="1800" dirty="0">
                <a:solidFill>
                  <a:schemeClr val="dk1"/>
                </a:solidFill>
                <a:latin typeface="Montserrat"/>
                <a:ea typeface="Montserrat"/>
                <a:cs typeface="Montserrat"/>
                <a:sym typeface="Montserrat"/>
              </a:rPr>
              <a:t>Mobile Num: +91 9825506872</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A5F1-5DF9-1422-6883-08CDCC58EE7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3C7AAB5-2B29-5C60-B385-727B1FABE482}"/>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6DB432B6-F231-5F3B-B9FB-8D0D28D95583}"/>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2014875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077CF-9483-6A24-B37C-74F1A138638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90AF952-9789-F10A-5247-9042BEF8509F}"/>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EC3C791E-8F05-CA0A-1C8C-FB1137AAB1E7}"/>
              </a:ext>
            </a:extLst>
          </p:cNvPr>
          <p:cNvGrpSpPr>
            <a:grpSpLocks/>
          </p:cNvGrpSpPr>
          <p:nvPr/>
        </p:nvGrpSpPr>
        <p:grpSpPr bwMode="auto">
          <a:xfrm>
            <a:off x="0" y="0"/>
            <a:ext cx="12192000" cy="6858000"/>
            <a:chOff x="865" y="300"/>
            <a:chExt cx="10236" cy="5772"/>
          </a:xfrm>
        </p:grpSpPr>
        <p:pic>
          <p:nvPicPr>
            <p:cNvPr id="6" name="Picture 5">
              <a:extLst>
                <a:ext uri="{FF2B5EF4-FFF2-40B4-BE49-F238E27FC236}">
                  <a16:creationId xmlns:a16="http://schemas.microsoft.com/office/drawing/2014/main" id="{F35DE55F-689B-BE81-4FFB-3EAFDAC88E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6"/>
              <a:ext cx="10205" cy="57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ADAC96F-CF9C-6533-CDBC-15F7842735E9}"/>
                </a:ext>
              </a:extLst>
            </p:cNvPr>
            <p:cNvSpPr>
              <a:spLocks noChangeArrowheads="1"/>
            </p:cNvSpPr>
            <p:nvPr/>
          </p:nvSpPr>
          <p:spPr bwMode="auto">
            <a:xfrm>
              <a:off x="865" y="300"/>
              <a:ext cx="10236" cy="5772"/>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20687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187F-1EA8-927A-75BF-CE2CFDB9822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D1F2FE5-C51C-2753-2CC0-7EF8F1DA4D7A}"/>
              </a:ext>
            </a:extLst>
          </p:cNvPr>
          <p:cNvSpPr>
            <a:spLocks noGrp="1"/>
          </p:cNvSpPr>
          <p:nvPr>
            <p:ph type="body" idx="1"/>
          </p:nvPr>
        </p:nvSpPr>
        <p:spPr/>
        <p:txBody>
          <a:bodyPr/>
          <a:lstStyle/>
          <a:p>
            <a:endParaRPr lang="en-IN" dirty="0"/>
          </a:p>
        </p:txBody>
      </p:sp>
      <p:grpSp>
        <p:nvGrpSpPr>
          <p:cNvPr id="4" name="Group 3">
            <a:extLst>
              <a:ext uri="{FF2B5EF4-FFF2-40B4-BE49-F238E27FC236}">
                <a16:creationId xmlns:a16="http://schemas.microsoft.com/office/drawing/2014/main" id="{0A8C636C-9859-038D-6F57-198115A155CA}"/>
              </a:ext>
            </a:extLst>
          </p:cNvPr>
          <p:cNvGrpSpPr>
            <a:grpSpLocks/>
          </p:cNvGrpSpPr>
          <p:nvPr/>
        </p:nvGrpSpPr>
        <p:grpSpPr bwMode="auto">
          <a:xfrm>
            <a:off x="0" y="0"/>
            <a:ext cx="12192000" cy="6858000"/>
            <a:chOff x="865" y="392"/>
            <a:chExt cx="10236" cy="5506"/>
          </a:xfrm>
        </p:grpSpPr>
        <p:pic>
          <p:nvPicPr>
            <p:cNvPr id="6" name="Picture 5">
              <a:extLst>
                <a:ext uri="{FF2B5EF4-FFF2-40B4-BE49-F238E27FC236}">
                  <a16:creationId xmlns:a16="http://schemas.microsoft.com/office/drawing/2014/main" id="{B7C191FF-C1AC-E99A-2BD9-0EE932CE47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408"/>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EBCE8A5-212A-2DB0-4FC6-B1A7DDC06B17}"/>
                </a:ext>
              </a:extLst>
            </p:cNvPr>
            <p:cNvSpPr>
              <a:spLocks noChangeArrowheads="1"/>
            </p:cNvSpPr>
            <p:nvPr/>
          </p:nvSpPr>
          <p:spPr bwMode="auto">
            <a:xfrm>
              <a:off x="865" y="392"/>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7574045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261;p96">
            <a:extLst>
              <a:ext uri="{FF2B5EF4-FFF2-40B4-BE49-F238E27FC236}">
                <a16:creationId xmlns:a16="http://schemas.microsoft.com/office/drawing/2014/main" id="{241FF5E1-F204-72E6-BE3D-780A5414114F}"/>
              </a:ext>
            </a:extLst>
          </p:cNvPr>
          <p:cNvSpPr txBox="1">
            <a:spLocks/>
          </p:cNvSpPr>
          <p:nvPr/>
        </p:nvSpPr>
        <p:spPr>
          <a:xfrm>
            <a:off x="8352148" y="1668000"/>
            <a:ext cx="3761295" cy="176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l"/>
            <a:r>
              <a:rPr lang="en-US" sz="4300" b="1" dirty="0">
                <a:solidFill>
                  <a:schemeClr val="tx1"/>
                </a:solidFill>
                <a:latin typeface="Montserrat"/>
                <a:ea typeface="Montserrat"/>
                <a:cs typeface="Montserrat"/>
                <a:sym typeface="Montserrat"/>
              </a:rPr>
              <a:t>T</a:t>
            </a:r>
            <a:r>
              <a:rPr lang="en-IN" sz="4300" b="1" dirty="0">
                <a:solidFill>
                  <a:schemeClr val="tx1"/>
                </a:solidFill>
                <a:latin typeface="Montserrat"/>
                <a:ea typeface="Montserrat"/>
                <a:cs typeface="Montserrat"/>
                <a:sym typeface="Montserrat"/>
              </a:rPr>
              <a:t>rack Status</a:t>
            </a:r>
          </a:p>
        </p:txBody>
      </p:sp>
      <p:cxnSp>
        <p:nvCxnSpPr>
          <p:cNvPr id="5" name="Google Shape;19219;p88">
            <a:extLst>
              <a:ext uri="{FF2B5EF4-FFF2-40B4-BE49-F238E27FC236}">
                <a16:creationId xmlns:a16="http://schemas.microsoft.com/office/drawing/2014/main" id="{0257842C-2D30-4C9F-D80B-6620742B49F5}"/>
              </a:ext>
            </a:extLst>
          </p:cNvPr>
          <p:cNvCxnSpPr>
            <a:cxnSpLocks/>
          </p:cNvCxnSpPr>
          <p:nvPr/>
        </p:nvCxnSpPr>
        <p:spPr>
          <a:xfrm>
            <a:off x="7805824" y="2863392"/>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Google Shape;19219;p88">
            <a:extLst>
              <a:ext uri="{FF2B5EF4-FFF2-40B4-BE49-F238E27FC236}">
                <a16:creationId xmlns:a16="http://schemas.microsoft.com/office/drawing/2014/main" id="{FF7218E9-2B51-2E28-7694-DF8EDEAEBF1C}"/>
              </a:ext>
            </a:extLst>
          </p:cNvPr>
          <p:cNvCxnSpPr>
            <a:cxnSpLocks/>
          </p:cNvCxnSpPr>
          <p:nvPr/>
        </p:nvCxnSpPr>
        <p:spPr>
          <a:xfrm>
            <a:off x="7194653" y="3128914"/>
            <a:ext cx="2593512"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Google Shape;19348;p111">
            <a:extLst>
              <a:ext uri="{FF2B5EF4-FFF2-40B4-BE49-F238E27FC236}">
                <a16:creationId xmlns:a16="http://schemas.microsoft.com/office/drawing/2014/main" id="{FBCAFECA-3CDF-7B83-CB21-8CA5F744C326}"/>
              </a:ext>
            </a:extLst>
          </p:cNvPr>
          <p:cNvSpPr txBox="1"/>
          <p:nvPr/>
        </p:nvSpPr>
        <p:spPr>
          <a:xfrm>
            <a:off x="6770446" y="3309515"/>
            <a:ext cx="4997347"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Users can track the status of the application by clicking the Track Page.</a:t>
            </a:r>
            <a:endParaRPr b="1" dirty="0">
              <a:solidFill>
                <a:schemeClr val="tx1"/>
              </a:solidFill>
              <a:latin typeface="Montserrat" panose="00000500000000000000" pitchFamily="2" charset="0"/>
              <a:ea typeface="Raleway Light"/>
              <a:cs typeface="Raleway Light"/>
              <a:sym typeface="Raleway Light"/>
            </a:endParaRPr>
          </a:p>
        </p:txBody>
      </p:sp>
    </p:spTree>
    <p:extLst>
      <p:ext uri="{BB962C8B-B14F-4D97-AF65-F5344CB8AC3E}">
        <p14:creationId xmlns:p14="http://schemas.microsoft.com/office/powerpoint/2010/main" val="422637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6F2B-990A-3220-5F4F-D26890F50AF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CBE37E2-D712-541A-4FB7-C484750B6D97}"/>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8D3949E9-9A5F-36A4-9664-8821B91CBF80}"/>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2004952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F4D1-E878-944A-FA5A-487A503E120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5E426FD-DC7E-0131-C33D-5114A74C26E0}"/>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776BD5AA-6EAD-812C-0A66-16821584B214}"/>
              </a:ext>
            </a:extLst>
          </p:cNvPr>
          <p:cNvGrpSpPr>
            <a:grpSpLocks/>
          </p:cNvGrpSpPr>
          <p:nvPr/>
        </p:nvGrpSpPr>
        <p:grpSpPr bwMode="auto">
          <a:xfrm>
            <a:off x="0" y="0"/>
            <a:ext cx="12192000" cy="6858000"/>
            <a:chOff x="865" y="243"/>
            <a:chExt cx="10236" cy="5489"/>
          </a:xfrm>
        </p:grpSpPr>
        <p:pic>
          <p:nvPicPr>
            <p:cNvPr id="5" name="Picture 4">
              <a:extLst>
                <a:ext uri="{FF2B5EF4-FFF2-40B4-BE49-F238E27FC236}">
                  <a16:creationId xmlns:a16="http://schemas.microsoft.com/office/drawing/2014/main" id="{54EC6DB2-8848-4025-F571-8C1EC38D9A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259"/>
              <a:ext cx="10205" cy="5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D1F140C-7588-62A8-7DFC-3BFE6B9422B2}"/>
                </a:ext>
              </a:extLst>
            </p:cNvPr>
            <p:cNvSpPr>
              <a:spLocks noChangeArrowheads="1"/>
            </p:cNvSpPr>
            <p:nvPr/>
          </p:nvSpPr>
          <p:spPr bwMode="auto">
            <a:xfrm>
              <a:off x="865" y="243"/>
              <a:ext cx="10236" cy="5489"/>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689058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69;p171">
            <a:extLst>
              <a:ext uri="{FF2B5EF4-FFF2-40B4-BE49-F238E27FC236}">
                <a16:creationId xmlns:a16="http://schemas.microsoft.com/office/drawing/2014/main" id="{53B87148-CFF1-9282-0FED-4287CE2B507A}"/>
              </a:ext>
            </a:extLst>
          </p:cNvPr>
          <p:cNvSpPr txBox="1">
            <a:spLocks noGrp="1"/>
          </p:cNvSpPr>
          <p:nvPr>
            <p:ph type="title"/>
          </p:nvPr>
        </p:nvSpPr>
        <p:spPr>
          <a:xfrm>
            <a:off x="8590386" y="1864065"/>
            <a:ext cx="3391082" cy="17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300" b="1" dirty="0">
                <a:solidFill>
                  <a:schemeClr val="tx1"/>
                </a:solidFill>
                <a:latin typeface="Montserrat"/>
                <a:ea typeface="Montserrat"/>
                <a:cs typeface="Montserrat"/>
                <a:sym typeface="Montserrat"/>
              </a:rPr>
              <a:t>Sub-admin Dashboard</a:t>
            </a:r>
            <a:endParaRPr sz="4300" b="1" dirty="0">
              <a:solidFill>
                <a:schemeClr val="tx1"/>
              </a:solidFill>
              <a:latin typeface="Montserrat"/>
              <a:ea typeface="Montserrat"/>
              <a:cs typeface="Montserrat"/>
              <a:sym typeface="Montserrat"/>
            </a:endParaRPr>
          </a:p>
        </p:txBody>
      </p:sp>
      <p:cxnSp>
        <p:nvCxnSpPr>
          <p:cNvPr id="5" name="Google Shape;19219;p88">
            <a:extLst>
              <a:ext uri="{FF2B5EF4-FFF2-40B4-BE49-F238E27FC236}">
                <a16:creationId xmlns:a16="http://schemas.microsoft.com/office/drawing/2014/main" id="{AEDB085B-BC9D-0D0C-9EA2-64F327C91E90}"/>
              </a:ext>
            </a:extLst>
          </p:cNvPr>
          <p:cNvCxnSpPr>
            <a:cxnSpLocks/>
          </p:cNvCxnSpPr>
          <p:nvPr/>
        </p:nvCxnSpPr>
        <p:spPr>
          <a:xfrm>
            <a:off x="6895918" y="3714342"/>
            <a:ext cx="3388935"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Google Shape;19219;p88">
            <a:extLst>
              <a:ext uri="{FF2B5EF4-FFF2-40B4-BE49-F238E27FC236}">
                <a16:creationId xmlns:a16="http://schemas.microsoft.com/office/drawing/2014/main" id="{CA7715BF-8150-18C1-2808-C5E2679224E2}"/>
              </a:ext>
            </a:extLst>
          </p:cNvPr>
          <p:cNvCxnSpPr>
            <a:cxnSpLocks/>
          </p:cNvCxnSpPr>
          <p:nvPr/>
        </p:nvCxnSpPr>
        <p:spPr>
          <a:xfrm>
            <a:off x="7707984" y="3429000"/>
            <a:ext cx="3388935"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Google Shape;19672;p171">
            <a:extLst>
              <a:ext uri="{FF2B5EF4-FFF2-40B4-BE49-F238E27FC236}">
                <a16:creationId xmlns:a16="http://schemas.microsoft.com/office/drawing/2014/main" id="{83A775F4-03D9-62CC-0EB8-184405077643}"/>
              </a:ext>
            </a:extLst>
          </p:cNvPr>
          <p:cNvSpPr txBox="1"/>
          <p:nvPr/>
        </p:nvSpPr>
        <p:spPr>
          <a:xfrm>
            <a:off x="5373278" y="3811280"/>
            <a:ext cx="5838328"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Sub-admin can view and manage all the products and on the website, and view reports ,receive applications from bank and forward the applications by using the sub-admin dashboard</a:t>
            </a:r>
            <a:endParaRPr b="1" dirty="0">
              <a:solidFill>
                <a:schemeClr val="tx1"/>
              </a:solidFill>
              <a:latin typeface="Montserrat" panose="00000500000000000000" pitchFamily="2" charset="0"/>
              <a:ea typeface="Raleway Light"/>
              <a:cs typeface="Raleway Light"/>
              <a:sym typeface="Raleway Light"/>
            </a:endParaRPr>
          </a:p>
        </p:txBody>
      </p:sp>
    </p:spTree>
    <p:extLst>
      <p:ext uri="{BB962C8B-B14F-4D97-AF65-F5344CB8AC3E}">
        <p14:creationId xmlns:p14="http://schemas.microsoft.com/office/powerpoint/2010/main" val="2121427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3869-FF8E-EE1E-0120-C18FF16236F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1C906A4-2F18-5022-18AF-17D0BDB7347B}"/>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17F6D4D8-6A16-F9D5-67B6-9C61814B6CC8}"/>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3931366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2704-310F-C5AE-D1F5-DD7818E2C62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92C71CA-DC8B-3E77-732F-BC7F66987484}"/>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3EC0C507-8C13-9B75-4931-F85F4C5B29C7}"/>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852397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2704-310F-C5AE-D1F5-DD7818E2C62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92C71CA-DC8B-3E77-732F-BC7F66987484}"/>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BF650642-3CC7-8BFB-D9C0-C702297829E6}"/>
              </a:ext>
            </a:extLst>
          </p:cNvPr>
          <p:cNvPicPr>
            <a:picLocks noChangeAspect="1"/>
          </p:cNvPicPr>
          <p:nvPr/>
        </p:nvPicPr>
        <p:blipFill>
          <a:blip r:embed="rId2"/>
          <a:stretch>
            <a:fillRect/>
          </a:stretch>
        </p:blipFill>
        <p:spPr>
          <a:xfrm>
            <a:off x="1" y="-1"/>
            <a:ext cx="12192000" cy="6858001"/>
          </a:xfrm>
          <a:prstGeom prst="rect">
            <a:avLst/>
          </a:prstGeom>
          <a:ln w="19050">
            <a:solidFill>
              <a:schemeClr val="tx1"/>
            </a:solidFill>
          </a:ln>
        </p:spPr>
      </p:pic>
    </p:spTree>
    <p:extLst>
      <p:ext uri="{BB962C8B-B14F-4D97-AF65-F5344CB8AC3E}">
        <p14:creationId xmlns:p14="http://schemas.microsoft.com/office/powerpoint/2010/main" val="2005267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7"/>
          <p:cNvSpPr txBox="1">
            <a:spLocks noGrp="1"/>
          </p:cNvSpPr>
          <p:nvPr>
            <p:ph type="title"/>
          </p:nvPr>
        </p:nvSpPr>
        <p:spPr>
          <a:xfrm>
            <a:off x="2416175" y="1790700"/>
            <a:ext cx="7966075" cy="227647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6600"/>
              <a:buFont typeface="Montserrat"/>
              <a:buNone/>
            </a:pPr>
            <a:r>
              <a:rPr lang="en-US" sz="6600" b="1">
                <a:latin typeface="Montserrat"/>
                <a:ea typeface="Montserrat"/>
                <a:cs typeface="Montserrat"/>
                <a:sym typeface="Montserrat"/>
              </a:rPr>
              <a:t>Project Introduction</a:t>
            </a:r>
            <a:endParaRPr sz="6600" b="1">
              <a:latin typeface="Montserrat"/>
              <a:ea typeface="Montserrat"/>
              <a:cs typeface="Montserrat"/>
              <a:sym typeface="Montserrat"/>
            </a:endParaRPr>
          </a:p>
        </p:txBody>
      </p:sp>
      <p:pic>
        <p:nvPicPr>
          <p:cNvPr id="209" name="Google Shape;209;p7"/>
          <p:cNvPicPr preferRelativeResize="0"/>
          <p:nvPr/>
        </p:nvPicPr>
        <p:blipFill rotWithShape="1">
          <a:blip r:embed="rId3">
            <a:alphaModFix/>
          </a:blip>
          <a:srcRect/>
          <a:stretch/>
        </p:blipFill>
        <p:spPr>
          <a:xfrm>
            <a:off x="8704262" y="1643062"/>
            <a:ext cx="2143125" cy="2143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E7EAB-99AE-85AA-A886-C4C8CD2F3C4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E26157A-736C-83E4-51D8-47E0C917DA99}"/>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6FF8DDFB-B082-ACB0-842B-17952A113F38}"/>
              </a:ext>
            </a:extLst>
          </p:cNvPr>
          <p:cNvGrpSpPr>
            <a:grpSpLocks/>
          </p:cNvGrpSpPr>
          <p:nvPr/>
        </p:nvGrpSpPr>
        <p:grpSpPr bwMode="auto">
          <a:xfrm>
            <a:off x="-6194" y="0"/>
            <a:ext cx="12198194" cy="6858000"/>
            <a:chOff x="15" y="15"/>
            <a:chExt cx="10236" cy="5506"/>
          </a:xfrm>
        </p:grpSpPr>
        <p:pic>
          <p:nvPicPr>
            <p:cNvPr id="6" name="Picture 5">
              <a:extLst>
                <a:ext uri="{FF2B5EF4-FFF2-40B4-BE49-F238E27FC236}">
                  <a16:creationId xmlns:a16="http://schemas.microsoft.com/office/drawing/2014/main" id="{A70D55D6-4260-BD38-681D-950B3460F8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 y="31"/>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19A67C8-A250-451C-D3CD-D1817F2109B2}"/>
                </a:ext>
              </a:extLst>
            </p:cNvPr>
            <p:cNvSpPr>
              <a:spLocks noChangeArrowheads="1"/>
            </p:cNvSpPr>
            <p:nvPr/>
          </p:nvSpPr>
          <p:spPr bwMode="auto">
            <a:xfrm>
              <a:off x="15" y="15"/>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647323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D8E6-9477-DC47-F8A5-DB92389C477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4CE8741-DB92-7738-6365-9D56BCE0B4C7}"/>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A4936671-02BD-8A1E-ADE8-0ECF496E680A}"/>
              </a:ext>
            </a:extLst>
          </p:cNvPr>
          <p:cNvGrpSpPr>
            <a:grpSpLocks/>
          </p:cNvGrpSpPr>
          <p:nvPr/>
        </p:nvGrpSpPr>
        <p:grpSpPr bwMode="auto">
          <a:xfrm>
            <a:off x="0" y="0"/>
            <a:ext cx="12192000" cy="6858000"/>
            <a:chOff x="852" y="342"/>
            <a:chExt cx="10249" cy="5494"/>
          </a:xfrm>
        </p:grpSpPr>
        <p:pic>
          <p:nvPicPr>
            <p:cNvPr id="6" name="Picture 5">
              <a:extLst>
                <a:ext uri="{FF2B5EF4-FFF2-40B4-BE49-F238E27FC236}">
                  <a16:creationId xmlns:a16="http://schemas.microsoft.com/office/drawing/2014/main" id="{1BC5A83E-5FB3-D399-BF46-40453C6743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58"/>
              <a:ext cx="10205" cy="54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69FC14D-5DA9-7266-ED00-A1D7B7D838CE}"/>
                </a:ext>
              </a:extLst>
            </p:cNvPr>
            <p:cNvSpPr>
              <a:spLocks noChangeArrowheads="1"/>
            </p:cNvSpPr>
            <p:nvPr/>
          </p:nvSpPr>
          <p:spPr bwMode="auto">
            <a:xfrm>
              <a:off x="865" y="342"/>
              <a:ext cx="10236" cy="5494"/>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8" name="Line 217">
              <a:extLst>
                <a:ext uri="{FF2B5EF4-FFF2-40B4-BE49-F238E27FC236}">
                  <a16:creationId xmlns:a16="http://schemas.microsoft.com/office/drawing/2014/main" id="{BC93B5E1-71D1-86FC-0D19-9BE3B35FC84A}"/>
                </a:ext>
              </a:extLst>
            </p:cNvPr>
            <p:cNvCxnSpPr>
              <a:cxnSpLocks noChangeShapeType="1"/>
            </p:cNvCxnSpPr>
            <p:nvPr/>
          </p:nvCxnSpPr>
          <p:spPr bwMode="auto">
            <a:xfrm>
              <a:off x="852" y="5830"/>
              <a:ext cx="9840" cy="0"/>
            </a:xfrm>
            <a:prstGeom prst="line">
              <a:avLst/>
            </a:prstGeom>
            <a:noFill/>
            <a:ln w="6096">
              <a:solidFill>
                <a:srgbClr val="00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744034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EF920-B6DB-9603-4A55-5E94809CDC1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B64D88A-BA86-8C7D-E35F-64F1E365CFA8}"/>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4392E7AF-C2D5-9905-3720-599CE5810CEC}"/>
              </a:ext>
            </a:extLst>
          </p:cNvPr>
          <p:cNvGrpSpPr>
            <a:grpSpLocks/>
          </p:cNvGrpSpPr>
          <p:nvPr/>
        </p:nvGrpSpPr>
        <p:grpSpPr bwMode="auto">
          <a:xfrm>
            <a:off x="0" y="0"/>
            <a:ext cx="12192000" cy="6858000"/>
            <a:chOff x="15" y="15"/>
            <a:chExt cx="10236" cy="5506"/>
          </a:xfrm>
        </p:grpSpPr>
        <p:pic>
          <p:nvPicPr>
            <p:cNvPr id="6" name="Picture 5">
              <a:extLst>
                <a:ext uri="{FF2B5EF4-FFF2-40B4-BE49-F238E27FC236}">
                  <a16:creationId xmlns:a16="http://schemas.microsoft.com/office/drawing/2014/main" id="{D57C1D9A-1A21-7210-CB6B-31E8901B63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 y="31"/>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D6B7CC3-1D26-CF26-932B-0D0E75F0B42D}"/>
                </a:ext>
              </a:extLst>
            </p:cNvPr>
            <p:cNvSpPr>
              <a:spLocks noChangeArrowheads="1"/>
            </p:cNvSpPr>
            <p:nvPr/>
          </p:nvSpPr>
          <p:spPr bwMode="auto">
            <a:xfrm>
              <a:off x="15" y="15"/>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974810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2AF2-54F8-F818-915B-D48AB943735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E789730-FEE5-AAF9-DE0B-49994E394950}"/>
              </a:ext>
            </a:extLst>
          </p:cNvPr>
          <p:cNvSpPr>
            <a:spLocks noGrp="1"/>
          </p:cNvSpPr>
          <p:nvPr>
            <p:ph type="body" idx="1"/>
          </p:nvPr>
        </p:nvSpPr>
        <p:spPr/>
        <p:txBody>
          <a:bodyPr/>
          <a:lstStyle/>
          <a:p>
            <a:endParaRPr lang="en-IN"/>
          </a:p>
        </p:txBody>
      </p:sp>
      <p:grpSp>
        <p:nvGrpSpPr>
          <p:cNvPr id="6" name="Group 5">
            <a:extLst>
              <a:ext uri="{FF2B5EF4-FFF2-40B4-BE49-F238E27FC236}">
                <a16:creationId xmlns:a16="http://schemas.microsoft.com/office/drawing/2014/main" id="{E0E5453D-E486-E92D-F07E-727106DD451E}"/>
              </a:ext>
            </a:extLst>
          </p:cNvPr>
          <p:cNvGrpSpPr>
            <a:grpSpLocks/>
          </p:cNvGrpSpPr>
          <p:nvPr/>
        </p:nvGrpSpPr>
        <p:grpSpPr bwMode="auto">
          <a:xfrm>
            <a:off x="0" y="21076"/>
            <a:ext cx="12192000" cy="6836924"/>
            <a:chOff x="865" y="296"/>
            <a:chExt cx="10236" cy="5494"/>
          </a:xfrm>
        </p:grpSpPr>
        <p:pic>
          <p:nvPicPr>
            <p:cNvPr id="7" name="Picture 6">
              <a:extLst>
                <a:ext uri="{FF2B5EF4-FFF2-40B4-BE49-F238E27FC236}">
                  <a16:creationId xmlns:a16="http://schemas.microsoft.com/office/drawing/2014/main" id="{1856FBC8-6485-A19D-C5BB-5BAD3C7783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2"/>
              <a:ext cx="10205" cy="54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8BDF719-5664-1E11-04EF-FA77422A81F8}"/>
                </a:ext>
              </a:extLst>
            </p:cNvPr>
            <p:cNvSpPr>
              <a:spLocks noChangeArrowheads="1"/>
            </p:cNvSpPr>
            <p:nvPr/>
          </p:nvSpPr>
          <p:spPr bwMode="auto">
            <a:xfrm>
              <a:off x="865" y="296"/>
              <a:ext cx="10236" cy="5494"/>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934664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B22F-E1A8-091C-3DF4-FB426717125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D13467B-E561-033E-4A58-A97B315D1A32}"/>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0422E3B0-9788-50CC-A9CD-0033152C8E8C}"/>
              </a:ext>
            </a:extLst>
          </p:cNvPr>
          <p:cNvGrpSpPr>
            <a:grpSpLocks/>
          </p:cNvGrpSpPr>
          <p:nvPr/>
        </p:nvGrpSpPr>
        <p:grpSpPr bwMode="auto">
          <a:xfrm>
            <a:off x="-6194" y="4864"/>
            <a:ext cx="12198194" cy="6853136"/>
            <a:chOff x="865" y="299"/>
            <a:chExt cx="10236" cy="5770"/>
          </a:xfrm>
        </p:grpSpPr>
        <p:pic>
          <p:nvPicPr>
            <p:cNvPr id="6" name="Picture 5">
              <a:extLst>
                <a:ext uri="{FF2B5EF4-FFF2-40B4-BE49-F238E27FC236}">
                  <a16:creationId xmlns:a16="http://schemas.microsoft.com/office/drawing/2014/main" id="{AC590A08-2BCB-4AC1-1D11-D5E5B4BB05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5"/>
              <a:ext cx="10205" cy="57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99B8BD5-3EAF-2A7F-5DD9-B57AF54E1BD3}"/>
                </a:ext>
              </a:extLst>
            </p:cNvPr>
            <p:cNvSpPr>
              <a:spLocks noChangeArrowheads="1"/>
            </p:cNvSpPr>
            <p:nvPr/>
          </p:nvSpPr>
          <p:spPr bwMode="auto">
            <a:xfrm>
              <a:off x="865" y="299"/>
              <a:ext cx="10236" cy="5770"/>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332976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422A-A4A8-0BDC-7E0C-37292A55289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FB76AC1-01FE-A9BD-0C13-3F2BC34982CD}"/>
              </a:ext>
            </a:extLst>
          </p:cNvPr>
          <p:cNvSpPr>
            <a:spLocks noGrp="1"/>
          </p:cNvSpPr>
          <p:nvPr>
            <p:ph type="body" idx="1"/>
          </p:nvPr>
        </p:nvSpPr>
        <p:spPr/>
        <p:txBody>
          <a:bodyPr/>
          <a:lstStyle/>
          <a:p>
            <a:endParaRPr lang="en-IN"/>
          </a:p>
        </p:txBody>
      </p:sp>
      <p:grpSp>
        <p:nvGrpSpPr>
          <p:cNvPr id="6" name="Group 5">
            <a:extLst>
              <a:ext uri="{FF2B5EF4-FFF2-40B4-BE49-F238E27FC236}">
                <a16:creationId xmlns:a16="http://schemas.microsoft.com/office/drawing/2014/main" id="{BCC04176-BD7E-C2DF-1070-02FAE3730718}"/>
              </a:ext>
            </a:extLst>
          </p:cNvPr>
          <p:cNvGrpSpPr>
            <a:grpSpLocks/>
          </p:cNvGrpSpPr>
          <p:nvPr/>
        </p:nvGrpSpPr>
        <p:grpSpPr bwMode="auto">
          <a:xfrm>
            <a:off x="0" y="0"/>
            <a:ext cx="12192000" cy="6858000"/>
            <a:chOff x="865" y="295"/>
            <a:chExt cx="10236" cy="5499"/>
          </a:xfrm>
        </p:grpSpPr>
        <p:pic>
          <p:nvPicPr>
            <p:cNvPr id="8" name="Picture 7">
              <a:extLst>
                <a:ext uri="{FF2B5EF4-FFF2-40B4-BE49-F238E27FC236}">
                  <a16:creationId xmlns:a16="http://schemas.microsoft.com/office/drawing/2014/main" id="{AE85210B-5347-E8DC-474D-8C43A894E8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1"/>
              <a:ext cx="10205" cy="54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FBFCCC-4181-86A7-1A56-5E5B8C30094B}"/>
                </a:ext>
              </a:extLst>
            </p:cNvPr>
            <p:cNvSpPr>
              <a:spLocks noChangeArrowheads="1"/>
            </p:cNvSpPr>
            <p:nvPr/>
          </p:nvSpPr>
          <p:spPr bwMode="auto">
            <a:xfrm>
              <a:off x="865" y="295"/>
              <a:ext cx="10236" cy="5499"/>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4113270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ABF87-7571-0252-4C15-97C58D9BA63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2AB7618-DC5B-A5ED-9B7A-2BE33FC435E2}"/>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AF3033D-D855-5FFE-84DE-D441B0FC34AA}"/>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2058929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4DF7D-AFD7-5658-D74B-7BE8A50548F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4CA816E-7897-704A-BE73-BDFCE9AC6C97}"/>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ED686800-D08E-AC42-EEF2-068E8AE22B88}"/>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1117276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5ADB-CD53-3331-DD00-FBF24C939E6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6868CCD-24BC-7041-6DA6-6D02866D065C}"/>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9EE4644C-6EF3-F1CB-1CDD-BB60BC31FB3B}"/>
              </a:ext>
            </a:extLst>
          </p:cNvPr>
          <p:cNvGrpSpPr>
            <a:grpSpLocks/>
          </p:cNvGrpSpPr>
          <p:nvPr/>
        </p:nvGrpSpPr>
        <p:grpSpPr bwMode="auto">
          <a:xfrm>
            <a:off x="-6194" y="0"/>
            <a:ext cx="12198194" cy="6858000"/>
            <a:chOff x="865" y="295"/>
            <a:chExt cx="10236" cy="5506"/>
          </a:xfrm>
        </p:grpSpPr>
        <p:pic>
          <p:nvPicPr>
            <p:cNvPr id="6" name="Picture 5">
              <a:extLst>
                <a:ext uri="{FF2B5EF4-FFF2-40B4-BE49-F238E27FC236}">
                  <a16:creationId xmlns:a16="http://schemas.microsoft.com/office/drawing/2014/main" id="{0B9194BB-6FE1-6C15-CB3F-807E211A60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1"/>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227D2E7-66EC-D4FA-BE67-0903A9EB86FC}"/>
                </a:ext>
              </a:extLst>
            </p:cNvPr>
            <p:cNvSpPr>
              <a:spLocks noChangeArrowheads="1"/>
            </p:cNvSpPr>
            <p:nvPr/>
          </p:nvSpPr>
          <p:spPr bwMode="auto">
            <a:xfrm>
              <a:off x="865" y="295"/>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955739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B899-5A60-651D-B9FC-04432B8A3BB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CBA041F-35E5-A2E5-59DB-8D7AD93F9D8E}"/>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74E70778-2E7E-EB2F-826F-E563424F26D7}"/>
              </a:ext>
            </a:extLst>
          </p:cNvPr>
          <p:cNvGrpSpPr>
            <a:grpSpLocks/>
          </p:cNvGrpSpPr>
          <p:nvPr/>
        </p:nvGrpSpPr>
        <p:grpSpPr bwMode="auto">
          <a:xfrm>
            <a:off x="0" y="0"/>
            <a:ext cx="12192000" cy="6858000"/>
            <a:chOff x="865" y="299"/>
            <a:chExt cx="10236" cy="5518"/>
          </a:xfrm>
        </p:grpSpPr>
        <p:pic>
          <p:nvPicPr>
            <p:cNvPr id="6" name="Picture 5">
              <a:extLst>
                <a:ext uri="{FF2B5EF4-FFF2-40B4-BE49-F238E27FC236}">
                  <a16:creationId xmlns:a16="http://schemas.microsoft.com/office/drawing/2014/main" id="{D136EC86-ABD2-6865-709C-0CC3EE1298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5"/>
              <a:ext cx="10205" cy="54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657B8D7-C98F-D996-392A-B4B27269A033}"/>
                </a:ext>
              </a:extLst>
            </p:cNvPr>
            <p:cNvSpPr>
              <a:spLocks noChangeArrowheads="1"/>
            </p:cNvSpPr>
            <p:nvPr/>
          </p:nvSpPr>
          <p:spPr bwMode="auto">
            <a:xfrm>
              <a:off x="865" y="299"/>
              <a:ext cx="10236" cy="5518"/>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cxnSp>
        <p:nvCxnSpPr>
          <p:cNvPr id="8" name="Straight Arrow Connector 7">
            <a:extLst>
              <a:ext uri="{FF2B5EF4-FFF2-40B4-BE49-F238E27FC236}">
                <a16:creationId xmlns:a16="http://schemas.microsoft.com/office/drawing/2014/main" id="{6E765DA8-3190-2EE9-A9A8-543A8BF5804F}"/>
              </a:ext>
            </a:extLst>
          </p:cNvPr>
          <p:cNvCxnSpPr/>
          <p:nvPr/>
        </p:nvCxnSpPr>
        <p:spPr>
          <a:xfrm>
            <a:off x="10184860" y="2438399"/>
            <a:ext cx="525293" cy="2286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6DD67C0-86AC-94E9-19D5-0AFE912CE0C1}"/>
              </a:ext>
            </a:extLst>
          </p:cNvPr>
          <p:cNvSpPr txBox="1"/>
          <p:nvPr/>
        </p:nvSpPr>
        <p:spPr>
          <a:xfrm>
            <a:off x="8722071" y="2291089"/>
            <a:ext cx="1984442" cy="523220"/>
          </a:xfrm>
          <a:prstGeom prst="rect">
            <a:avLst/>
          </a:prstGeom>
          <a:noFill/>
        </p:spPr>
        <p:txBody>
          <a:bodyPr wrap="square" rtlCol="0">
            <a:spAutoFit/>
          </a:bodyPr>
          <a:lstStyle/>
          <a:p>
            <a:r>
              <a:rPr lang="en-US" dirty="0"/>
              <a:t>For Edit Product details.</a:t>
            </a:r>
            <a:endParaRPr lang="en-IN" dirty="0"/>
          </a:p>
        </p:txBody>
      </p:sp>
    </p:spTree>
    <p:extLst>
      <p:ext uri="{BB962C8B-B14F-4D97-AF65-F5344CB8AC3E}">
        <p14:creationId xmlns:p14="http://schemas.microsoft.com/office/powerpoint/2010/main" val="2516919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8"/>
          <p:cNvSpPr txBox="1">
            <a:spLocks noGrp="1"/>
          </p:cNvSpPr>
          <p:nvPr>
            <p:ph type="title"/>
          </p:nvPr>
        </p:nvSpPr>
        <p:spPr>
          <a:xfrm>
            <a:off x="2647950" y="714376"/>
            <a:ext cx="7439025" cy="105727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Montserrat"/>
              <a:buNone/>
            </a:pPr>
            <a:r>
              <a:rPr lang="en-US" b="1">
                <a:latin typeface="Montserrat"/>
                <a:ea typeface="Montserrat"/>
                <a:cs typeface="Montserrat"/>
                <a:sym typeface="Montserrat"/>
              </a:rPr>
              <a:t>About Digicard.inc</a:t>
            </a:r>
            <a:endParaRPr b="1">
              <a:latin typeface="Montserrat"/>
              <a:ea typeface="Montserrat"/>
              <a:cs typeface="Montserrat"/>
              <a:sym typeface="Montserrat"/>
            </a:endParaRPr>
          </a:p>
        </p:txBody>
      </p:sp>
      <p:sp>
        <p:nvSpPr>
          <p:cNvPr id="215" name="Google Shape;215;p8"/>
          <p:cNvSpPr txBox="1"/>
          <p:nvPr/>
        </p:nvSpPr>
        <p:spPr>
          <a:xfrm>
            <a:off x="1362075" y="2274835"/>
            <a:ext cx="10744200" cy="34778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Noto Sans Symbols"/>
              <a:buChar char="❑"/>
            </a:pPr>
            <a:r>
              <a:rPr lang="en-US" sz="2000" dirty="0">
                <a:solidFill>
                  <a:schemeClr val="dk1"/>
                </a:solidFill>
                <a:latin typeface="Montserrat"/>
                <a:ea typeface="Montserrat"/>
                <a:cs typeface="Montserrat"/>
                <a:sym typeface="Montserrat"/>
              </a:rPr>
              <a:t>Digicard.inc aims to provide a platform where people can apply for credit cards &amp; loans from different banks at one platform .</a:t>
            </a:r>
            <a:endParaRPr dirty="0"/>
          </a:p>
          <a:p>
            <a:pPr marL="285750" marR="0" lvl="0" indent="-158750" algn="l" rtl="0">
              <a:spcBef>
                <a:spcPts val="0"/>
              </a:spcBef>
              <a:spcAft>
                <a:spcPts val="0"/>
              </a:spcAft>
              <a:buClr>
                <a:schemeClr val="dk1"/>
              </a:buClr>
              <a:buSzPts val="2000"/>
              <a:buFont typeface="Noto Sans Symbols"/>
              <a:buNone/>
            </a:pPr>
            <a:endParaRPr sz="2000"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2000"/>
              <a:buFont typeface="Noto Sans Symbols"/>
              <a:buChar char="❑"/>
            </a:pPr>
            <a:r>
              <a:rPr lang="en-US" sz="2000" dirty="0">
                <a:solidFill>
                  <a:schemeClr val="dk1"/>
                </a:solidFill>
                <a:latin typeface="Montserrat"/>
                <a:ea typeface="Montserrat"/>
                <a:cs typeface="Montserrat"/>
                <a:sym typeface="Montserrat"/>
              </a:rPr>
              <a:t>Directly from our website , people can apply for the process without going to the banks personally .</a:t>
            </a:r>
            <a:endParaRPr sz="2000" dirty="0">
              <a:solidFill>
                <a:schemeClr val="dk1"/>
              </a:solidFill>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Noto Sans Symbols"/>
              <a:buNone/>
            </a:pPr>
            <a:endParaRPr sz="2000"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2000"/>
              <a:buFont typeface="Noto Sans Symbols"/>
              <a:buChar char="❑"/>
            </a:pPr>
            <a:r>
              <a:rPr lang="en-US" sz="2000" dirty="0">
                <a:solidFill>
                  <a:schemeClr val="dk1"/>
                </a:solidFill>
                <a:latin typeface="Montserrat"/>
                <a:ea typeface="Montserrat"/>
                <a:cs typeface="Montserrat"/>
                <a:sym typeface="Montserrat"/>
              </a:rPr>
              <a:t>Users can login to the website , evenly they can track the status of his/her application.</a:t>
            </a:r>
            <a:endParaRPr sz="2000" dirty="0">
              <a:solidFill>
                <a:schemeClr val="dk1"/>
              </a:solidFill>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Noto Sans Symbols"/>
              <a:buNone/>
            </a:pPr>
            <a:endParaRPr sz="2000" dirty="0">
              <a:solidFill>
                <a:schemeClr val="dk1"/>
              </a:solidFill>
              <a:latin typeface="Montserrat"/>
              <a:ea typeface="Montserrat"/>
              <a:cs typeface="Montserrat"/>
              <a:sym typeface="Montserrat"/>
            </a:endParaRPr>
          </a:p>
          <a:p>
            <a:pPr marL="285750" marR="0" lvl="0" indent="-285750" algn="l" rtl="0">
              <a:spcBef>
                <a:spcPts val="0"/>
              </a:spcBef>
              <a:spcAft>
                <a:spcPts val="0"/>
              </a:spcAft>
              <a:buClr>
                <a:schemeClr val="dk1"/>
              </a:buClr>
              <a:buSzPts val="2000"/>
              <a:buFont typeface="Noto Sans Symbols"/>
              <a:buChar char="❑"/>
            </a:pPr>
            <a:r>
              <a:rPr lang="en-US" sz="2000" dirty="0">
                <a:solidFill>
                  <a:schemeClr val="dk1"/>
                </a:solidFill>
                <a:latin typeface="Montserrat"/>
                <a:ea typeface="Montserrat"/>
                <a:cs typeface="Montserrat"/>
                <a:sym typeface="Montserrat"/>
              </a:rPr>
              <a:t>This website will mainly help people to not visit the banks physically &amp; get the details of various credit cards ,offers related to it.</a:t>
            </a:r>
            <a:endParaRPr sz="2000" dirty="0">
              <a:solidFill>
                <a:schemeClr val="dk1"/>
              </a:solidFill>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5310-CE43-0E45-CC89-FDD5928E387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54F8F93-A13E-7379-D321-EA3AD59D56D5}"/>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7B6F14F6-6CB2-88B0-EFBD-26F7305FB665}"/>
              </a:ext>
            </a:extLst>
          </p:cNvPr>
          <p:cNvGrpSpPr>
            <a:grpSpLocks/>
          </p:cNvGrpSpPr>
          <p:nvPr/>
        </p:nvGrpSpPr>
        <p:grpSpPr bwMode="auto">
          <a:xfrm>
            <a:off x="0" y="0"/>
            <a:ext cx="12192000" cy="6858000"/>
            <a:chOff x="865" y="299"/>
            <a:chExt cx="10236" cy="5518"/>
          </a:xfrm>
        </p:grpSpPr>
        <p:pic>
          <p:nvPicPr>
            <p:cNvPr id="5" name="Picture 4">
              <a:extLst>
                <a:ext uri="{FF2B5EF4-FFF2-40B4-BE49-F238E27FC236}">
                  <a16:creationId xmlns:a16="http://schemas.microsoft.com/office/drawing/2014/main" id="{EBA65D01-6815-30F6-8C63-1D2AFAB7E9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5"/>
              <a:ext cx="10205" cy="54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9B27B7F-A7F6-B0BA-A0B7-E3D6EE5C4B72}"/>
                </a:ext>
              </a:extLst>
            </p:cNvPr>
            <p:cNvSpPr>
              <a:spLocks noChangeArrowheads="1"/>
            </p:cNvSpPr>
            <p:nvPr/>
          </p:nvSpPr>
          <p:spPr bwMode="auto">
            <a:xfrm>
              <a:off x="865" y="299"/>
              <a:ext cx="10236" cy="5518"/>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cxnSp>
        <p:nvCxnSpPr>
          <p:cNvPr id="7" name="Straight Arrow Connector 6">
            <a:extLst>
              <a:ext uri="{FF2B5EF4-FFF2-40B4-BE49-F238E27FC236}">
                <a16:creationId xmlns:a16="http://schemas.microsoft.com/office/drawing/2014/main" id="{AFA5C8AC-6F28-760E-B728-FE30E19F759B}"/>
              </a:ext>
            </a:extLst>
          </p:cNvPr>
          <p:cNvCxnSpPr>
            <a:cxnSpLocks/>
          </p:cNvCxnSpPr>
          <p:nvPr/>
        </p:nvCxnSpPr>
        <p:spPr>
          <a:xfrm flipH="1">
            <a:off x="11232983" y="2333421"/>
            <a:ext cx="342353" cy="3534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2147020-9784-A0A0-81A7-F95869293DD6}"/>
              </a:ext>
            </a:extLst>
          </p:cNvPr>
          <p:cNvSpPr txBox="1"/>
          <p:nvPr/>
        </p:nvSpPr>
        <p:spPr>
          <a:xfrm>
            <a:off x="11059771" y="1810201"/>
            <a:ext cx="1556425" cy="523220"/>
          </a:xfrm>
          <a:prstGeom prst="rect">
            <a:avLst/>
          </a:prstGeom>
          <a:noFill/>
        </p:spPr>
        <p:txBody>
          <a:bodyPr wrap="square" rtlCol="0">
            <a:spAutoFit/>
          </a:bodyPr>
          <a:lstStyle/>
          <a:p>
            <a:r>
              <a:rPr lang="en-US" dirty="0"/>
              <a:t>For Delete Product</a:t>
            </a:r>
            <a:endParaRPr lang="en-IN" dirty="0"/>
          </a:p>
        </p:txBody>
      </p:sp>
    </p:spTree>
    <p:extLst>
      <p:ext uri="{BB962C8B-B14F-4D97-AF65-F5344CB8AC3E}">
        <p14:creationId xmlns:p14="http://schemas.microsoft.com/office/powerpoint/2010/main" val="4344753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51BE-E26E-E160-8E83-4FFC059E53A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AA98BD0-D3C8-F4F2-32D3-74B7B952CBF9}"/>
              </a:ext>
            </a:extLst>
          </p:cNvPr>
          <p:cNvSpPr>
            <a:spLocks noGrp="1"/>
          </p:cNvSpPr>
          <p:nvPr>
            <p:ph type="body" idx="1"/>
          </p:nvPr>
        </p:nvSpPr>
        <p:spPr/>
        <p:txBody>
          <a:bodyPr/>
          <a:lstStyle/>
          <a:p>
            <a:endParaRPr lang="en-IN"/>
          </a:p>
        </p:txBody>
      </p:sp>
      <p:grpSp>
        <p:nvGrpSpPr>
          <p:cNvPr id="7" name="Group 6">
            <a:extLst>
              <a:ext uri="{FF2B5EF4-FFF2-40B4-BE49-F238E27FC236}">
                <a16:creationId xmlns:a16="http://schemas.microsoft.com/office/drawing/2014/main" id="{FDA1988C-2A59-4D10-B72E-B9D801D4E715}"/>
              </a:ext>
            </a:extLst>
          </p:cNvPr>
          <p:cNvGrpSpPr>
            <a:grpSpLocks/>
          </p:cNvGrpSpPr>
          <p:nvPr/>
        </p:nvGrpSpPr>
        <p:grpSpPr bwMode="auto">
          <a:xfrm>
            <a:off x="-6194" y="0"/>
            <a:ext cx="12198194" cy="6858000"/>
            <a:chOff x="865" y="295"/>
            <a:chExt cx="10236" cy="5506"/>
          </a:xfrm>
        </p:grpSpPr>
        <p:pic>
          <p:nvPicPr>
            <p:cNvPr id="8" name="Picture 7">
              <a:extLst>
                <a:ext uri="{FF2B5EF4-FFF2-40B4-BE49-F238E27FC236}">
                  <a16:creationId xmlns:a16="http://schemas.microsoft.com/office/drawing/2014/main" id="{D4B9C369-5C28-84A2-DAB0-4E47B0A42D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1"/>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5BFD5A8-3BFD-BF5D-A8D8-B24218A349EB}"/>
                </a:ext>
              </a:extLst>
            </p:cNvPr>
            <p:cNvSpPr>
              <a:spLocks noChangeArrowheads="1"/>
            </p:cNvSpPr>
            <p:nvPr/>
          </p:nvSpPr>
          <p:spPr bwMode="auto">
            <a:xfrm>
              <a:off x="865" y="295"/>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624887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37679-5768-4196-8F5A-BE6EA75352B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E4D9806-4AC2-A1E9-EEE4-1D7F2343585B}"/>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1FE427EA-6D40-6548-6D91-C107BA82C87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44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69;p171">
            <a:extLst>
              <a:ext uri="{FF2B5EF4-FFF2-40B4-BE49-F238E27FC236}">
                <a16:creationId xmlns:a16="http://schemas.microsoft.com/office/drawing/2014/main" id="{AB5E12F6-5ADC-716F-9A11-9CA21E045D1C}"/>
              </a:ext>
            </a:extLst>
          </p:cNvPr>
          <p:cNvSpPr txBox="1">
            <a:spLocks noGrp="1"/>
          </p:cNvSpPr>
          <p:nvPr>
            <p:ph type="title"/>
          </p:nvPr>
        </p:nvSpPr>
        <p:spPr>
          <a:xfrm>
            <a:off x="8455268" y="2344832"/>
            <a:ext cx="3563907" cy="17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300" b="1" dirty="0">
                <a:solidFill>
                  <a:schemeClr val="tx1"/>
                </a:solidFill>
                <a:latin typeface="Montserrat"/>
                <a:ea typeface="Montserrat"/>
                <a:cs typeface="Montserrat"/>
                <a:sym typeface="Montserrat"/>
              </a:rPr>
              <a:t>Admin Dashboard</a:t>
            </a:r>
            <a:endParaRPr sz="4300" b="1" dirty="0">
              <a:solidFill>
                <a:schemeClr val="tx1"/>
              </a:solidFill>
              <a:latin typeface="Montserrat"/>
              <a:ea typeface="Montserrat"/>
              <a:cs typeface="Montserrat"/>
              <a:sym typeface="Montserrat"/>
            </a:endParaRPr>
          </a:p>
        </p:txBody>
      </p:sp>
      <p:cxnSp>
        <p:nvCxnSpPr>
          <p:cNvPr id="5" name="Google Shape;19219;p88">
            <a:extLst>
              <a:ext uri="{FF2B5EF4-FFF2-40B4-BE49-F238E27FC236}">
                <a16:creationId xmlns:a16="http://schemas.microsoft.com/office/drawing/2014/main" id="{38214324-D2DC-48B1-3540-DE952345B35F}"/>
              </a:ext>
            </a:extLst>
          </p:cNvPr>
          <p:cNvCxnSpPr>
            <a:cxnSpLocks/>
          </p:cNvCxnSpPr>
          <p:nvPr/>
        </p:nvCxnSpPr>
        <p:spPr>
          <a:xfrm>
            <a:off x="7621782" y="3874598"/>
            <a:ext cx="3388935"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Google Shape;19219;p88">
            <a:extLst>
              <a:ext uri="{FF2B5EF4-FFF2-40B4-BE49-F238E27FC236}">
                <a16:creationId xmlns:a16="http://schemas.microsoft.com/office/drawing/2014/main" id="{97F3ABA9-EE2F-BC07-C112-3E39F23810F4}"/>
              </a:ext>
            </a:extLst>
          </p:cNvPr>
          <p:cNvCxnSpPr>
            <a:cxnSpLocks/>
          </p:cNvCxnSpPr>
          <p:nvPr/>
        </p:nvCxnSpPr>
        <p:spPr>
          <a:xfrm>
            <a:off x="6982330" y="4105832"/>
            <a:ext cx="3388935"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Google Shape;19672;p171">
            <a:extLst>
              <a:ext uri="{FF2B5EF4-FFF2-40B4-BE49-F238E27FC236}">
                <a16:creationId xmlns:a16="http://schemas.microsoft.com/office/drawing/2014/main" id="{B36E6D3A-BA4A-5F2D-890C-A7AB5A1A54F9}"/>
              </a:ext>
            </a:extLst>
          </p:cNvPr>
          <p:cNvSpPr txBox="1"/>
          <p:nvPr/>
        </p:nvSpPr>
        <p:spPr>
          <a:xfrm>
            <a:off x="5536104" y="4207206"/>
            <a:ext cx="5838328"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Admin can view user applicationon the website, and view give voucher ,receive rejected applications from bank by using the Admin dashboard</a:t>
            </a:r>
            <a:endParaRPr b="1" dirty="0">
              <a:solidFill>
                <a:schemeClr val="tx1"/>
              </a:solidFill>
              <a:latin typeface="Montserrat" panose="00000500000000000000" pitchFamily="2" charset="0"/>
              <a:ea typeface="Raleway Light"/>
              <a:cs typeface="Raleway Light"/>
              <a:sym typeface="Raleway Light"/>
            </a:endParaRPr>
          </a:p>
        </p:txBody>
      </p:sp>
    </p:spTree>
    <p:extLst>
      <p:ext uri="{BB962C8B-B14F-4D97-AF65-F5344CB8AC3E}">
        <p14:creationId xmlns:p14="http://schemas.microsoft.com/office/powerpoint/2010/main" val="3367043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3CD58-8E84-7084-D8C2-0A10F1B0377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A8B7796-1CB9-53D0-B570-C33C74F6C3D2}"/>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C0368600-4E04-7556-05D1-AD6C3366458A}"/>
              </a:ext>
            </a:extLst>
          </p:cNvPr>
          <p:cNvPicPr>
            <a:picLocks noChangeAspect="1"/>
          </p:cNvPicPr>
          <p:nvPr/>
        </p:nvPicPr>
        <p:blipFill>
          <a:blip r:embed="rId2"/>
          <a:stretch>
            <a:fillRect/>
          </a:stretch>
        </p:blipFill>
        <p:spPr>
          <a:xfrm>
            <a:off x="10951" y="0"/>
            <a:ext cx="12181049" cy="6858000"/>
          </a:xfrm>
          <a:prstGeom prst="rect">
            <a:avLst/>
          </a:prstGeom>
          <a:ln w="19050">
            <a:solidFill>
              <a:schemeClr val="tx1"/>
            </a:solidFill>
          </a:ln>
        </p:spPr>
      </p:pic>
    </p:spTree>
    <p:extLst>
      <p:ext uri="{BB962C8B-B14F-4D97-AF65-F5344CB8AC3E}">
        <p14:creationId xmlns:p14="http://schemas.microsoft.com/office/powerpoint/2010/main" val="2176746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D2DA-D315-071D-5C46-2705ED4E07C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68D96D8-A62D-B4BD-8D9F-E0113984AEB6}"/>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E6467CB6-907B-8D24-5755-22ACA3A08F66}"/>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1889262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5867-9B2E-5496-2514-41595F8FFDC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68C4755-9929-7816-F417-8FBABB844C1F}"/>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CEEC12C0-B349-A664-032B-8AA6BE04B1DF}"/>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606084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8A46-C651-A907-8E68-3D084C6CB0A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F79890E-13F1-59F1-901E-18698EE56A72}"/>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88F61019-23FB-5323-D40E-55B2EB2C2DD2}"/>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3738299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725C-3474-5C77-F4C3-71DA20E2A8A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891662B-A6FB-0AA7-22B0-5B7A683CA094}"/>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D9E31088-FCC7-4B8C-55AA-82875600C95D}"/>
              </a:ext>
            </a:extLst>
          </p:cNvPr>
          <p:cNvGrpSpPr>
            <a:grpSpLocks/>
          </p:cNvGrpSpPr>
          <p:nvPr/>
        </p:nvGrpSpPr>
        <p:grpSpPr bwMode="auto">
          <a:xfrm>
            <a:off x="-6194" y="0"/>
            <a:ext cx="12198194" cy="6858000"/>
            <a:chOff x="15" y="15"/>
            <a:chExt cx="10236" cy="5770"/>
          </a:xfrm>
        </p:grpSpPr>
        <p:pic>
          <p:nvPicPr>
            <p:cNvPr id="6" name="Picture 5">
              <a:extLst>
                <a:ext uri="{FF2B5EF4-FFF2-40B4-BE49-F238E27FC236}">
                  <a16:creationId xmlns:a16="http://schemas.microsoft.com/office/drawing/2014/main" id="{7538ED34-8446-9C89-59FB-655533D535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 y="31"/>
              <a:ext cx="10205" cy="57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4EFFAA4-35F1-A46A-967B-F88E9A0B6BDA}"/>
                </a:ext>
              </a:extLst>
            </p:cNvPr>
            <p:cNvSpPr>
              <a:spLocks noChangeArrowheads="1"/>
            </p:cNvSpPr>
            <p:nvPr/>
          </p:nvSpPr>
          <p:spPr bwMode="auto">
            <a:xfrm>
              <a:off x="15" y="15"/>
              <a:ext cx="10236" cy="5770"/>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5529466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81FF-62F5-3296-62E8-1A200B85CBB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BD90DF0-0016-D0DB-2E21-0FDD7DFFCF5D}"/>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7384E172-BB9C-6EC4-429F-985186B18A1D}"/>
              </a:ext>
            </a:extLst>
          </p:cNvPr>
          <p:cNvGrpSpPr>
            <a:grpSpLocks/>
          </p:cNvGrpSpPr>
          <p:nvPr/>
        </p:nvGrpSpPr>
        <p:grpSpPr bwMode="auto">
          <a:xfrm>
            <a:off x="-6194" y="0"/>
            <a:ext cx="12198194" cy="6858000"/>
            <a:chOff x="865" y="392"/>
            <a:chExt cx="10236" cy="5770"/>
          </a:xfrm>
        </p:grpSpPr>
        <p:pic>
          <p:nvPicPr>
            <p:cNvPr id="6" name="Picture 5">
              <a:extLst>
                <a:ext uri="{FF2B5EF4-FFF2-40B4-BE49-F238E27FC236}">
                  <a16:creationId xmlns:a16="http://schemas.microsoft.com/office/drawing/2014/main" id="{48B7266F-402C-4D4E-1CF8-0109D30573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408"/>
              <a:ext cx="10205" cy="57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56F9EE7-C3B0-5A10-646B-9876E8AA1508}"/>
                </a:ext>
              </a:extLst>
            </p:cNvPr>
            <p:cNvSpPr>
              <a:spLocks noChangeArrowheads="1"/>
            </p:cNvSpPr>
            <p:nvPr/>
          </p:nvSpPr>
          <p:spPr bwMode="auto">
            <a:xfrm>
              <a:off x="865" y="392"/>
              <a:ext cx="10236" cy="5770"/>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262238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7"/>
          <p:cNvSpPr txBox="1">
            <a:spLocks noGrp="1"/>
          </p:cNvSpPr>
          <p:nvPr>
            <p:ph type="title"/>
          </p:nvPr>
        </p:nvSpPr>
        <p:spPr>
          <a:xfrm>
            <a:off x="1446211" y="1943100"/>
            <a:ext cx="10018713" cy="175259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Montserrat"/>
              <a:buNone/>
            </a:pPr>
            <a:r>
              <a:rPr lang="en-US" b="1">
                <a:latin typeface="Montserrat"/>
                <a:ea typeface="Montserrat"/>
                <a:cs typeface="Montserrat"/>
                <a:sym typeface="Montserrat"/>
              </a:rPr>
              <a:t>Tools And Technologies </a:t>
            </a:r>
            <a:endParaRPr b="1">
              <a:latin typeface="Montserrat"/>
              <a:ea typeface="Montserrat"/>
              <a:cs typeface="Montserrat"/>
              <a:sym typeface="Montserrat"/>
            </a:endParaRPr>
          </a:p>
        </p:txBody>
      </p:sp>
      <p:pic>
        <p:nvPicPr>
          <p:cNvPr id="288" name="Google Shape;288;p17"/>
          <p:cNvPicPr preferRelativeResize="0"/>
          <p:nvPr/>
        </p:nvPicPr>
        <p:blipFill rotWithShape="1">
          <a:blip r:embed="rId3">
            <a:alphaModFix/>
          </a:blip>
          <a:srcRect/>
          <a:stretch/>
        </p:blipFill>
        <p:spPr>
          <a:xfrm>
            <a:off x="9674226" y="180975"/>
            <a:ext cx="2143125" cy="21336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57236EC-97D5-8BB0-34B6-5A0D94B1754C}"/>
              </a:ext>
            </a:extLst>
          </p:cNvPr>
          <p:cNvGrpSpPr>
            <a:grpSpLocks/>
          </p:cNvGrpSpPr>
          <p:nvPr/>
        </p:nvGrpSpPr>
        <p:grpSpPr bwMode="auto">
          <a:xfrm>
            <a:off x="0" y="0"/>
            <a:ext cx="12192000" cy="6858000"/>
            <a:chOff x="865" y="344"/>
            <a:chExt cx="10236" cy="5494"/>
          </a:xfrm>
        </p:grpSpPr>
        <p:pic>
          <p:nvPicPr>
            <p:cNvPr id="3" name="Picture 2">
              <a:extLst>
                <a:ext uri="{FF2B5EF4-FFF2-40B4-BE49-F238E27FC236}">
                  <a16:creationId xmlns:a16="http://schemas.microsoft.com/office/drawing/2014/main" id="{6B24FF1A-5B66-6C15-44A0-54E8FCB181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60"/>
              <a:ext cx="10205" cy="54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2F288EE-7982-211B-EDDD-970BB61742D7}"/>
                </a:ext>
              </a:extLst>
            </p:cNvPr>
            <p:cNvSpPr>
              <a:spLocks noChangeArrowheads="1"/>
            </p:cNvSpPr>
            <p:nvPr/>
          </p:nvSpPr>
          <p:spPr bwMode="auto">
            <a:xfrm>
              <a:off x="865" y="344"/>
              <a:ext cx="10236" cy="5494"/>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2370656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22FB-2861-803F-A97A-B2CD772D74D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C989E49-3C5B-F404-E63B-1845167E26DB}"/>
              </a:ext>
            </a:extLst>
          </p:cNvPr>
          <p:cNvSpPr>
            <a:spLocks noGrp="1"/>
          </p:cNvSpPr>
          <p:nvPr>
            <p:ph type="body" idx="1"/>
          </p:nvPr>
        </p:nvSpPr>
        <p:spPr/>
        <p:txBody>
          <a:bodyPr/>
          <a:lstStyle/>
          <a:p>
            <a:endParaRPr lang="en-IN"/>
          </a:p>
        </p:txBody>
      </p:sp>
      <p:grpSp>
        <p:nvGrpSpPr>
          <p:cNvPr id="7" name="Group 6">
            <a:extLst>
              <a:ext uri="{FF2B5EF4-FFF2-40B4-BE49-F238E27FC236}">
                <a16:creationId xmlns:a16="http://schemas.microsoft.com/office/drawing/2014/main" id="{35C68711-024F-4D88-9F82-85A63D617191}"/>
              </a:ext>
            </a:extLst>
          </p:cNvPr>
          <p:cNvGrpSpPr>
            <a:grpSpLocks/>
          </p:cNvGrpSpPr>
          <p:nvPr/>
        </p:nvGrpSpPr>
        <p:grpSpPr bwMode="auto">
          <a:xfrm>
            <a:off x="0" y="0"/>
            <a:ext cx="12192000" cy="6858000"/>
            <a:chOff x="865" y="299"/>
            <a:chExt cx="10236" cy="5506"/>
          </a:xfrm>
        </p:grpSpPr>
        <p:pic>
          <p:nvPicPr>
            <p:cNvPr id="8" name="Picture 7">
              <a:extLst>
                <a:ext uri="{FF2B5EF4-FFF2-40B4-BE49-F238E27FC236}">
                  <a16:creationId xmlns:a16="http://schemas.microsoft.com/office/drawing/2014/main" id="{90581BD9-DA11-9870-32B1-212D5AD65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5"/>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4097314-0752-34C3-6DF7-BF1B03F22CE9}"/>
                </a:ext>
              </a:extLst>
            </p:cNvPr>
            <p:cNvSpPr>
              <a:spLocks noChangeArrowheads="1"/>
            </p:cNvSpPr>
            <p:nvPr/>
          </p:nvSpPr>
          <p:spPr bwMode="auto">
            <a:xfrm>
              <a:off x="865" y="299"/>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4140865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E04E-FF99-53AE-BD4A-CF03353FA9D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578C51B-10E2-139A-1206-8C2EC344119E}"/>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32D18562-C206-0AA6-F605-0454D7EDB0F2}"/>
              </a:ext>
            </a:extLst>
          </p:cNvPr>
          <p:cNvGrpSpPr>
            <a:grpSpLocks/>
          </p:cNvGrpSpPr>
          <p:nvPr/>
        </p:nvGrpSpPr>
        <p:grpSpPr bwMode="auto">
          <a:xfrm>
            <a:off x="0" y="0"/>
            <a:ext cx="12192000" cy="6858000"/>
            <a:chOff x="865" y="298"/>
            <a:chExt cx="10236" cy="5494"/>
          </a:xfrm>
        </p:grpSpPr>
        <p:pic>
          <p:nvPicPr>
            <p:cNvPr id="6" name="Picture 5">
              <a:extLst>
                <a:ext uri="{FF2B5EF4-FFF2-40B4-BE49-F238E27FC236}">
                  <a16:creationId xmlns:a16="http://schemas.microsoft.com/office/drawing/2014/main" id="{7336A9C8-786D-5F4D-FAE0-02B43FEB4C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4"/>
              <a:ext cx="10205" cy="54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D599842-3D51-BA33-A92A-B56162AFD3D2}"/>
                </a:ext>
              </a:extLst>
            </p:cNvPr>
            <p:cNvSpPr>
              <a:spLocks noChangeArrowheads="1"/>
            </p:cNvSpPr>
            <p:nvPr/>
          </p:nvSpPr>
          <p:spPr bwMode="auto">
            <a:xfrm>
              <a:off x="865" y="298"/>
              <a:ext cx="10236" cy="5494"/>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3946086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2636-323B-0DC3-4ABE-1EAE922F1A9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7442E28-C1FF-155D-7599-2355472D7CD8}"/>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8A0D3F53-B3DA-3CC9-4544-E8919C193CFA}"/>
              </a:ext>
            </a:extLst>
          </p:cNvPr>
          <p:cNvGrpSpPr>
            <a:grpSpLocks/>
          </p:cNvGrpSpPr>
          <p:nvPr/>
        </p:nvGrpSpPr>
        <p:grpSpPr bwMode="auto">
          <a:xfrm>
            <a:off x="0" y="0"/>
            <a:ext cx="12192000" cy="6858000"/>
            <a:chOff x="865" y="299"/>
            <a:chExt cx="10236" cy="5770"/>
          </a:xfrm>
        </p:grpSpPr>
        <p:pic>
          <p:nvPicPr>
            <p:cNvPr id="6" name="Picture 5">
              <a:extLst>
                <a:ext uri="{FF2B5EF4-FFF2-40B4-BE49-F238E27FC236}">
                  <a16:creationId xmlns:a16="http://schemas.microsoft.com/office/drawing/2014/main" id="{E46FAC48-10D7-D83B-F494-310C08A600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5"/>
              <a:ext cx="10205" cy="57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30055CD-A442-B5ED-70D8-7F0C5F62F0A1}"/>
                </a:ext>
              </a:extLst>
            </p:cNvPr>
            <p:cNvSpPr>
              <a:spLocks noChangeArrowheads="1"/>
            </p:cNvSpPr>
            <p:nvPr/>
          </p:nvSpPr>
          <p:spPr bwMode="auto">
            <a:xfrm>
              <a:off x="865" y="299"/>
              <a:ext cx="10236" cy="5770"/>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9283802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B2EA-D13A-5128-402F-08BF7B5418D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710309A-F71E-666A-3EF7-FB94ECAECBC9}"/>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25BFD307-633B-4DF0-30CB-519F9D767C80}"/>
              </a:ext>
            </a:extLst>
          </p:cNvPr>
          <p:cNvGrpSpPr>
            <a:grpSpLocks/>
          </p:cNvGrpSpPr>
          <p:nvPr/>
        </p:nvGrpSpPr>
        <p:grpSpPr bwMode="auto">
          <a:xfrm>
            <a:off x="-6194" y="0"/>
            <a:ext cx="12198194" cy="6858000"/>
            <a:chOff x="865" y="295"/>
            <a:chExt cx="10236" cy="5499"/>
          </a:xfrm>
        </p:grpSpPr>
        <p:pic>
          <p:nvPicPr>
            <p:cNvPr id="5" name="Picture 4">
              <a:extLst>
                <a:ext uri="{FF2B5EF4-FFF2-40B4-BE49-F238E27FC236}">
                  <a16:creationId xmlns:a16="http://schemas.microsoft.com/office/drawing/2014/main" id="{7D30E608-7F7B-21F5-B5CE-169100ABB5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311"/>
              <a:ext cx="10205" cy="54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2A7D28F-6AB8-1E65-9C3F-791FA527A96F}"/>
                </a:ext>
              </a:extLst>
            </p:cNvPr>
            <p:cNvSpPr>
              <a:spLocks noChangeArrowheads="1"/>
            </p:cNvSpPr>
            <p:nvPr/>
          </p:nvSpPr>
          <p:spPr bwMode="auto">
            <a:xfrm>
              <a:off x="865" y="295"/>
              <a:ext cx="10236" cy="5499"/>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32125576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260C-3538-DA56-89FD-AD4231A2CE9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9B76180-3223-3161-92D0-BB2DFE1CB9A5}"/>
              </a:ext>
            </a:extLst>
          </p:cNvPr>
          <p:cNvSpPr>
            <a:spLocks noGrp="1"/>
          </p:cNvSpPr>
          <p:nvPr>
            <p:ph type="body" idx="1"/>
          </p:nvPr>
        </p:nvSpPr>
        <p:spPr/>
        <p:txBody>
          <a:bodyPr/>
          <a:lstStyle/>
          <a:p>
            <a:endParaRPr lang="en-IN"/>
          </a:p>
        </p:txBody>
      </p:sp>
      <p:grpSp>
        <p:nvGrpSpPr>
          <p:cNvPr id="4" name="Group 3">
            <a:extLst>
              <a:ext uri="{FF2B5EF4-FFF2-40B4-BE49-F238E27FC236}">
                <a16:creationId xmlns:a16="http://schemas.microsoft.com/office/drawing/2014/main" id="{E445F710-31ED-9EC6-EC49-5469C9AEDD2A}"/>
              </a:ext>
            </a:extLst>
          </p:cNvPr>
          <p:cNvGrpSpPr>
            <a:grpSpLocks/>
          </p:cNvGrpSpPr>
          <p:nvPr/>
        </p:nvGrpSpPr>
        <p:grpSpPr bwMode="auto">
          <a:xfrm>
            <a:off x="-6194" y="0"/>
            <a:ext cx="12198194" cy="6858000"/>
            <a:chOff x="865" y="275"/>
            <a:chExt cx="10236" cy="5506"/>
          </a:xfrm>
        </p:grpSpPr>
        <p:pic>
          <p:nvPicPr>
            <p:cNvPr id="5" name="Picture 4">
              <a:extLst>
                <a:ext uri="{FF2B5EF4-FFF2-40B4-BE49-F238E27FC236}">
                  <a16:creationId xmlns:a16="http://schemas.microsoft.com/office/drawing/2014/main" id="{46040375-085B-5D55-110F-DA8A4B6A79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 y="291"/>
              <a:ext cx="10205" cy="5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935EBA-E889-2C3D-610F-28F34EA211E5}"/>
                </a:ext>
              </a:extLst>
            </p:cNvPr>
            <p:cNvSpPr>
              <a:spLocks noChangeArrowheads="1"/>
            </p:cNvSpPr>
            <p:nvPr/>
          </p:nvSpPr>
          <p:spPr bwMode="auto">
            <a:xfrm>
              <a:off x="865" y="275"/>
              <a:ext cx="10236" cy="5506"/>
            </a:xfrm>
            <a:prstGeom prst="rect">
              <a:avLst/>
            </a:prstGeom>
            <a:noFill/>
            <a:ln w="19812">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2858325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69;p171">
            <a:extLst>
              <a:ext uri="{FF2B5EF4-FFF2-40B4-BE49-F238E27FC236}">
                <a16:creationId xmlns:a16="http://schemas.microsoft.com/office/drawing/2014/main" id="{730A1E6F-CB7E-C62C-F93C-C1330274DD45}"/>
              </a:ext>
            </a:extLst>
          </p:cNvPr>
          <p:cNvSpPr txBox="1">
            <a:spLocks noGrp="1"/>
          </p:cNvSpPr>
          <p:nvPr>
            <p:ph type="title"/>
          </p:nvPr>
        </p:nvSpPr>
        <p:spPr>
          <a:xfrm>
            <a:off x="8502402" y="2207866"/>
            <a:ext cx="3563907" cy="17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300" b="1" dirty="0">
                <a:solidFill>
                  <a:schemeClr val="tx1"/>
                </a:solidFill>
                <a:latin typeface="Montserrat"/>
                <a:ea typeface="Montserrat"/>
                <a:cs typeface="Montserrat"/>
                <a:sym typeface="Montserrat"/>
              </a:rPr>
              <a:t>Bank Dashboard</a:t>
            </a:r>
            <a:endParaRPr sz="4300" b="1" dirty="0">
              <a:solidFill>
                <a:schemeClr val="tx1"/>
              </a:solidFill>
              <a:latin typeface="Montserrat"/>
              <a:ea typeface="Montserrat"/>
              <a:cs typeface="Montserrat"/>
              <a:sym typeface="Montserrat"/>
            </a:endParaRPr>
          </a:p>
        </p:txBody>
      </p:sp>
      <p:cxnSp>
        <p:nvCxnSpPr>
          <p:cNvPr id="5" name="Google Shape;19219;p88">
            <a:extLst>
              <a:ext uri="{FF2B5EF4-FFF2-40B4-BE49-F238E27FC236}">
                <a16:creationId xmlns:a16="http://schemas.microsoft.com/office/drawing/2014/main" id="{29D87D61-384B-40A7-6A53-62F7FA8544AB}"/>
              </a:ext>
            </a:extLst>
          </p:cNvPr>
          <p:cNvCxnSpPr>
            <a:cxnSpLocks/>
          </p:cNvCxnSpPr>
          <p:nvPr/>
        </p:nvCxnSpPr>
        <p:spPr>
          <a:xfrm>
            <a:off x="7574072" y="3780330"/>
            <a:ext cx="3388935"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Google Shape;19219;p88">
            <a:extLst>
              <a:ext uri="{FF2B5EF4-FFF2-40B4-BE49-F238E27FC236}">
                <a16:creationId xmlns:a16="http://schemas.microsoft.com/office/drawing/2014/main" id="{8927F47A-A843-AD12-DD09-3BB67BB73384}"/>
              </a:ext>
            </a:extLst>
          </p:cNvPr>
          <p:cNvCxnSpPr>
            <a:cxnSpLocks/>
          </p:cNvCxnSpPr>
          <p:nvPr/>
        </p:nvCxnSpPr>
        <p:spPr>
          <a:xfrm>
            <a:off x="7001185" y="4044280"/>
            <a:ext cx="3388935" cy="0"/>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Google Shape;19672;p171">
            <a:extLst>
              <a:ext uri="{FF2B5EF4-FFF2-40B4-BE49-F238E27FC236}">
                <a16:creationId xmlns:a16="http://schemas.microsoft.com/office/drawing/2014/main" id="{314BB32A-0DBE-3E1E-1594-3096AE35F514}"/>
              </a:ext>
            </a:extLst>
          </p:cNvPr>
          <p:cNvSpPr txBox="1"/>
          <p:nvPr/>
        </p:nvSpPr>
        <p:spPr>
          <a:xfrm>
            <a:off x="5536104" y="4207206"/>
            <a:ext cx="5838328"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tx1"/>
                </a:solidFill>
                <a:latin typeface="Montserrat" panose="00000500000000000000" pitchFamily="2" charset="0"/>
                <a:ea typeface="Raleway Light"/>
                <a:cs typeface="Raleway Light"/>
                <a:sym typeface="Raleway Light"/>
              </a:rPr>
              <a:t>Bank Admin can verify user applicationon, and generate the report by using the bank dashboard,and upload the status of users application.</a:t>
            </a:r>
            <a:endParaRPr b="1" dirty="0">
              <a:solidFill>
                <a:schemeClr val="tx1"/>
              </a:solidFill>
              <a:latin typeface="Montserrat" panose="00000500000000000000" pitchFamily="2" charset="0"/>
              <a:ea typeface="Raleway Light"/>
              <a:cs typeface="Raleway Light"/>
              <a:sym typeface="Raleway Light"/>
            </a:endParaRPr>
          </a:p>
        </p:txBody>
      </p:sp>
    </p:spTree>
    <p:extLst>
      <p:ext uri="{BB962C8B-B14F-4D97-AF65-F5344CB8AC3E}">
        <p14:creationId xmlns:p14="http://schemas.microsoft.com/office/powerpoint/2010/main" val="34985287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C147D1-88F9-A57F-63E5-703E6A6F9BC6}"/>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19703436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2F481C-4DDD-D826-9708-6CDFD49AF664}"/>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2924227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A4ADD2-864C-141E-6014-6D34AB3E2044}"/>
              </a:ext>
            </a:extLst>
          </p:cNvPr>
          <p:cNvPicPr>
            <a:picLocks noChangeAspect="1"/>
          </p:cNvPicPr>
          <p:nvPr/>
        </p:nvPicPr>
        <p:blipFill>
          <a:blip r:embed="rId2"/>
          <a:stretch>
            <a:fillRect/>
          </a:stretch>
        </p:blipFill>
        <p:spPr>
          <a:xfrm>
            <a:off x="0" y="0"/>
            <a:ext cx="12192000" cy="6858000"/>
          </a:xfrm>
          <a:prstGeom prst="rect">
            <a:avLst/>
          </a:prstGeom>
          <a:ln w="19050">
            <a:solidFill>
              <a:schemeClr val="tx1"/>
            </a:solidFill>
          </a:ln>
        </p:spPr>
      </p:pic>
    </p:spTree>
    <p:extLst>
      <p:ext uri="{BB962C8B-B14F-4D97-AF65-F5344CB8AC3E}">
        <p14:creationId xmlns:p14="http://schemas.microsoft.com/office/powerpoint/2010/main" val="284637050"/>
      </p:ext>
    </p:extLst>
  </p:cSld>
  <p:clrMapOvr>
    <a:masterClrMapping/>
  </p:clrMapOvr>
</p:sld>
</file>

<file path=ppt/theme/theme1.xml><?xml version="1.0" encoding="utf-8"?>
<a:theme xmlns:a="http://schemas.openxmlformats.org/drawingml/2006/main" name="Parallax">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1140</TotalTime>
  <Words>728</Words>
  <Application>Microsoft Office PowerPoint</Application>
  <PresentationFormat>Widescreen</PresentationFormat>
  <Paragraphs>87</Paragraphs>
  <Slides>109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109</vt:i4>
      </vt:variant>
    </vt:vector>
  </HeadingPairs>
  <TitlesOfParts>
    <vt:vector size="114" baseType="lpstr">
      <vt:lpstr>Montserrat</vt:lpstr>
      <vt:lpstr>Noto Sans Symbols</vt:lpstr>
      <vt:lpstr>Corbel</vt:lpstr>
      <vt:lpstr>Arial</vt:lpstr>
      <vt:lpstr>Parallax</vt:lpstr>
      <vt:lpstr>Digicard.inc</vt:lpstr>
      <vt:lpstr>About Company</vt:lpstr>
      <vt:lpstr>Group Members: </vt:lpstr>
      <vt:lpstr>About Company</vt:lpstr>
      <vt:lpstr>  </vt:lpstr>
      <vt:lpstr>PowerPoint Presentation</vt:lpstr>
      <vt:lpstr>Project Introduction</vt:lpstr>
      <vt:lpstr>About Digicard.inc</vt:lpstr>
      <vt:lpstr>Tools And Technologies </vt:lpstr>
      <vt:lpstr>Tools And Technologies Used </vt:lpstr>
      <vt:lpstr>PowerPoint Presentation</vt:lpstr>
      <vt:lpstr>Home Page</vt:lpstr>
      <vt:lpstr>PowerPoint Presentation</vt:lpstr>
      <vt:lpstr>PowerPoint Presentation</vt:lpstr>
      <vt:lpstr>PowerPoint Presentation</vt:lpstr>
      <vt:lpstr>PowerPoint Presentation</vt:lpstr>
      <vt:lpstr>PowerPoint Presentation</vt:lpstr>
      <vt:lpstr>PowerPoint Presentation</vt:lpstr>
      <vt:lpstr>About page contains a brief description about the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Sub-admin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Bank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Digicard.inc</dc:title>
  <dc:creator>Henis Dcosta</dc:creator>
  <cp:lastModifiedBy>Henis Dcosta</cp:lastModifiedBy>
  <cp:revision>218</cp:revision>
  <dcterms:created xsi:type="dcterms:W3CDTF">2022-08-19T13:14:27Z</dcterms:created>
  <dcterms:modified xsi:type="dcterms:W3CDTF">2023-04-03T06:39:18Z</dcterms:modified>
</cp:coreProperties>
</file>